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Roboto" panose="02000000000000000000" pitchFamily="2" charset="0"/>
      <p:regular r:id="rId4"/>
      <p:bold r:id="rId5"/>
      <p:italic r:id="rId6"/>
      <p:boldItalic r:id="rId7"/>
    </p:embeddedFont>
    <p:embeddedFont>
      <p:font typeface="Titillium Web SemiBold" panose="00000700000000000000" pitchFamily="2" charset="77"/>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H2XzENmwMSoRPhMo+9aCDSC/e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752"/>
  </p:normalViewPr>
  <p:slideViewPr>
    <p:cSldViewPr snapToGrid="0">
      <p:cViewPr varScale="1">
        <p:scale>
          <a:sx n="112" d="100"/>
          <a:sy n="112" d="100"/>
        </p:scale>
        <p:origin x="5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
          <p:cNvSpPr>
            <a:spLocks noGrp="1"/>
          </p:cNvSpPr>
          <p:nvPr>
            <p:ph type="pic" idx="2"/>
          </p:nvPr>
        </p:nvSpPr>
        <p:spPr>
          <a:xfrm>
            <a:off x="8829675" y="1171575"/>
            <a:ext cx="1933575" cy="1724025"/>
          </a:xfrm>
          <a:prstGeom prst="rect">
            <a:avLst/>
          </a:prstGeom>
          <a:noFill/>
          <a:ln>
            <a:noFill/>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106"/>
        <p:cNvGrpSpPr/>
        <p:nvPr/>
      </p:nvGrpSpPr>
      <p:grpSpPr>
        <a:xfrm>
          <a:off x="0" y="0"/>
          <a:ext cx="0" cy="0"/>
          <a:chOff x="0" y="0"/>
          <a:chExt cx="0" cy="0"/>
        </a:xfrm>
      </p:grpSpPr>
      <p:sp>
        <p:nvSpPr>
          <p:cNvPr id="107" name="Google Shape;107;p12"/>
          <p:cNvSpPr>
            <a:spLocks noGrp="1"/>
          </p:cNvSpPr>
          <p:nvPr>
            <p:ph type="pic" idx="2"/>
          </p:nvPr>
        </p:nvSpPr>
        <p:spPr>
          <a:xfrm>
            <a:off x="7253659" y="514339"/>
            <a:ext cx="4938343" cy="5829321"/>
          </a:xfrm>
          <a:prstGeom prst="rect">
            <a:avLst/>
          </a:prstGeom>
          <a:solidFill>
            <a:schemeClr val="lt1"/>
          </a:solidFill>
          <a:ln>
            <a:noFill/>
          </a:ln>
        </p:spPr>
      </p:sp>
      <p:grpSp>
        <p:nvGrpSpPr>
          <p:cNvPr id="108" name="Google Shape;108;p12"/>
          <p:cNvGrpSpPr/>
          <p:nvPr/>
        </p:nvGrpSpPr>
        <p:grpSpPr>
          <a:xfrm flipH="1">
            <a:off x="0" y="5085959"/>
            <a:ext cx="5486393" cy="1772041"/>
            <a:chOff x="5572259" y="4252480"/>
            <a:chExt cx="6124442" cy="1978123"/>
          </a:xfrm>
        </p:grpSpPr>
        <p:sp>
          <p:nvSpPr>
            <p:cNvPr id="109" name="Google Shape;109;p12"/>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2"/>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2"/>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2"/>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2"/>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2"/>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2"/>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2"/>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2"/>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8" name="Google Shape;118;p12"/>
          <p:cNvSpPr/>
          <p:nvPr/>
        </p:nvSpPr>
        <p:spPr>
          <a:xfrm rot="5400000" flipH="1">
            <a:off x="501129" y="784873"/>
            <a:ext cx="3936086" cy="4938343"/>
          </a:xfrm>
          <a:prstGeom prst="round2SameRect">
            <a:avLst>
              <a:gd name="adj1" fmla="val 21240"/>
              <a:gd name="adj2" fmla="val 0"/>
            </a:avLst>
          </a:prstGeom>
          <a:gradFill>
            <a:gsLst>
              <a:gs pos="0">
                <a:srgbClr val="F06166"/>
              </a:gs>
              <a:gs pos="100000">
                <a:srgbClr val="F52A84"/>
              </a:gs>
            </a:gsLst>
            <a:lin ang="3600000" scaled="0"/>
          </a:gradFill>
          <a:ln>
            <a:noFill/>
          </a:ln>
          <a:effectLst>
            <a:outerShdw blurRad="7620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119"/>
        <p:cNvGrpSpPr/>
        <p:nvPr/>
      </p:nvGrpSpPr>
      <p:grpSpPr>
        <a:xfrm>
          <a:off x="0" y="0"/>
          <a:ext cx="0" cy="0"/>
          <a:chOff x="0" y="0"/>
          <a:chExt cx="0" cy="0"/>
        </a:xfrm>
      </p:grpSpPr>
      <p:sp>
        <p:nvSpPr>
          <p:cNvPr id="120" name="Google Shape;120;p13"/>
          <p:cNvSpPr/>
          <p:nvPr/>
        </p:nvSpPr>
        <p:spPr>
          <a:xfrm>
            <a:off x="0" y="4838942"/>
            <a:ext cx="9042400" cy="2019058"/>
          </a:xfrm>
          <a:prstGeom prst="rect">
            <a:avLst/>
          </a:prstGeom>
          <a:solidFill>
            <a:srgbClr val="DADBF6">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Titillium Web SemiBold"/>
              <a:ea typeface="Titillium Web SemiBold"/>
              <a:cs typeface="Titillium Web SemiBold"/>
              <a:sym typeface="Titillium Web SemiBold"/>
            </a:endParaRPr>
          </a:p>
        </p:txBody>
      </p:sp>
      <p:sp>
        <p:nvSpPr>
          <p:cNvPr id="121" name="Google Shape;121;p13"/>
          <p:cNvSpPr>
            <a:spLocks noGrp="1"/>
          </p:cNvSpPr>
          <p:nvPr>
            <p:ph type="pic" idx="2"/>
          </p:nvPr>
        </p:nvSpPr>
        <p:spPr>
          <a:xfrm>
            <a:off x="9042400" y="0"/>
            <a:ext cx="3149600" cy="6858000"/>
          </a:xfrm>
          <a:prstGeom prst="rect">
            <a:avLst/>
          </a:prstGeom>
          <a:solidFill>
            <a:schemeClr val="lt1"/>
          </a:solidFill>
          <a:ln>
            <a:noFill/>
          </a:ln>
        </p:spPr>
      </p:sp>
      <p:grpSp>
        <p:nvGrpSpPr>
          <p:cNvPr id="122" name="Google Shape;122;p13"/>
          <p:cNvGrpSpPr/>
          <p:nvPr/>
        </p:nvGrpSpPr>
        <p:grpSpPr>
          <a:xfrm flipH="1">
            <a:off x="0" y="2119213"/>
            <a:ext cx="5486393" cy="1772041"/>
            <a:chOff x="5572259" y="4252480"/>
            <a:chExt cx="6124442" cy="1978123"/>
          </a:xfrm>
        </p:grpSpPr>
        <p:sp>
          <p:nvSpPr>
            <p:cNvPr id="123" name="Google Shape;123;p13"/>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3"/>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3"/>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3"/>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3"/>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3"/>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3"/>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3"/>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3"/>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132"/>
        <p:cNvGrpSpPr/>
        <p:nvPr/>
      </p:nvGrpSpPr>
      <p:grpSpPr>
        <a:xfrm>
          <a:off x="0" y="0"/>
          <a:ext cx="0" cy="0"/>
          <a:chOff x="0" y="0"/>
          <a:chExt cx="0" cy="0"/>
        </a:xfrm>
      </p:grpSpPr>
      <p:sp>
        <p:nvSpPr>
          <p:cNvPr id="133" name="Google Shape;133;p14"/>
          <p:cNvSpPr/>
          <p:nvPr/>
        </p:nvSpPr>
        <p:spPr>
          <a:xfrm rot="-5400000">
            <a:off x="5334558" y="557"/>
            <a:ext cx="6858003" cy="6856878"/>
          </a:xfrm>
          <a:prstGeom prst="round2SameRect">
            <a:avLst>
              <a:gd name="adj1" fmla="val 19445"/>
              <a:gd name="adj2" fmla="val 0"/>
            </a:avLst>
          </a:prstGeom>
          <a:gradFill>
            <a:gsLst>
              <a:gs pos="0">
                <a:srgbClr val="F06166"/>
              </a:gs>
              <a:gs pos="100000">
                <a:srgbClr val="F52A84"/>
              </a:gs>
            </a:gsLst>
            <a:lin ang="3000000" scaled="0"/>
          </a:gradFill>
          <a:ln>
            <a:noFill/>
          </a:ln>
          <a:effectLst>
            <a:outerShdw blurRad="7620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4"/>
          <p:cNvSpPr>
            <a:spLocks noGrp="1"/>
          </p:cNvSpPr>
          <p:nvPr>
            <p:ph type="pic" idx="2"/>
          </p:nvPr>
        </p:nvSpPr>
        <p:spPr>
          <a:xfrm>
            <a:off x="9069306" y="1106093"/>
            <a:ext cx="2251710" cy="2909037"/>
          </a:xfrm>
          <a:prstGeom prst="rect">
            <a:avLst/>
          </a:prstGeom>
          <a:solidFill>
            <a:schemeClr val="lt1"/>
          </a:solidFill>
          <a:ln>
            <a:noFill/>
          </a:ln>
        </p:spPr>
      </p:sp>
      <p:sp>
        <p:nvSpPr>
          <p:cNvPr id="135" name="Google Shape;135;p14"/>
          <p:cNvSpPr>
            <a:spLocks noGrp="1"/>
          </p:cNvSpPr>
          <p:nvPr>
            <p:ph type="pic" idx="3"/>
          </p:nvPr>
        </p:nvSpPr>
        <p:spPr>
          <a:xfrm>
            <a:off x="6181257" y="1106093"/>
            <a:ext cx="2251710" cy="2909037"/>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136"/>
        <p:cNvGrpSpPr/>
        <p:nvPr/>
      </p:nvGrpSpPr>
      <p:grpSpPr>
        <a:xfrm>
          <a:off x="0" y="0"/>
          <a:ext cx="0" cy="0"/>
          <a:chOff x="0" y="0"/>
          <a:chExt cx="0" cy="0"/>
        </a:xfrm>
      </p:grpSpPr>
      <p:sp>
        <p:nvSpPr>
          <p:cNvPr id="137" name="Google Shape;137;p15"/>
          <p:cNvSpPr/>
          <p:nvPr/>
        </p:nvSpPr>
        <p:spPr>
          <a:xfrm rot="5400000">
            <a:off x="1819789" y="2378591"/>
            <a:ext cx="2659621" cy="6299199"/>
          </a:xfrm>
          <a:custGeom>
            <a:avLst/>
            <a:gdLst/>
            <a:ahLst/>
            <a:cxnLst/>
            <a:rect l="l" t="t" r="r" b="b"/>
            <a:pathLst>
              <a:path w="2659621" h="6299199" extrusionOk="0">
                <a:moveTo>
                  <a:pt x="0" y="6299199"/>
                </a:moveTo>
                <a:lnTo>
                  <a:pt x="2659621" y="6299199"/>
                </a:lnTo>
                <a:lnTo>
                  <a:pt x="2659620" y="0"/>
                </a:lnTo>
                <a:lnTo>
                  <a:pt x="1314327" y="0"/>
                </a:lnTo>
                <a:close/>
              </a:path>
            </a:pathLst>
          </a:custGeom>
          <a:gradFill>
            <a:gsLst>
              <a:gs pos="0">
                <a:srgbClr val="F06166"/>
              </a:gs>
              <a:gs pos="100000">
                <a:srgbClr val="F52A84"/>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5"/>
          <p:cNvSpPr>
            <a:spLocks noGrp="1"/>
          </p:cNvSpPr>
          <p:nvPr>
            <p:ph type="pic" idx="2"/>
          </p:nvPr>
        </p:nvSpPr>
        <p:spPr>
          <a:xfrm>
            <a:off x="1683656" y="2"/>
            <a:ext cx="10508345" cy="6502399"/>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139"/>
        <p:cNvGrpSpPr/>
        <p:nvPr/>
      </p:nvGrpSpPr>
      <p:grpSpPr>
        <a:xfrm>
          <a:off x="0" y="0"/>
          <a:ext cx="0" cy="0"/>
          <a:chOff x="0" y="0"/>
          <a:chExt cx="0" cy="0"/>
        </a:xfrm>
      </p:grpSpPr>
      <p:sp>
        <p:nvSpPr>
          <p:cNvPr id="140" name="Google Shape;140;p16"/>
          <p:cNvSpPr>
            <a:spLocks noGrp="1"/>
          </p:cNvSpPr>
          <p:nvPr>
            <p:ph type="pic" idx="2"/>
          </p:nvPr>
        </p:nvSpPr>
        <p:spPr>
          <a:xfrm>
            <a:off x="0" y="0"/>
            <a:ext cx="12192000" cy="3428999"/>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141"/>
        <p:cNvGrpSpPr/>
        <p:nvPr/>
      </p:nvGrpSpPr>
      <p:grpSpPr>
        <a:xfrm>
          <a:off x="0" y="0"/>
          <a:ext cx="0" cy="0"/>
          <a:chOff x="0" y="0"/>
          <a:chExt cx="0" cy="0"/>
        </a:xfrm>
      </p:grpSpPr>
      <p:sp>
        <p:nvSpPr>
          <p:cNvPr id="142" name="Google Shape;142;p17"/>
          <p:cNvSpPr>
            <a:spLocks noGrp="1"/>
          </p:cNvSpPr>
          <p:nvPr>
            <p:ph type="pic" idx="2"/>
          </p:nvPr>
        </p:nvSpPr>
        <p:spPr>
          <a:xfrm>
            <a:off x="0" y="2959100"/>
            <a:ext cx="3073400" cy="3898900"/>
          </a:xfrm>
          <a:prstGeom prst="rect">
            <a:avLst/>
          </a:prstGeom>
          <a:solidFill>
            <a:schemeClr val="lt1"/>
          </a:solidFill>
          <a:ln>
            <a:noFill/>
          </a:ln>
        </p:spPr>
      </p:sp>
      <p:sp>
        <p:nvSpPr>
          <p:cNvPr id="143" name="Google Shape;143;p17"/>
          <p:cNvSpPr>
            <a:spLocks noGrp="1"/>
          </p:cNvSpPr>
          <p:nvPr>
            <p:ph type="pic" idx="3"/>
          </p:nvPr>
        </p:nvSpPr>
        <p:spPr>
          <a:xfrm>
            <a:off x="3073400" y="2"/>
            <a:ext cx="2825043" cy="2959098"/>
          </a:xfrm>
          <a:prstGeom prst="rect">
            <a:avLst/>
          </a:prstGeom>
          <a:solidFill>
            <a:schemeClr val="l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1">
  <p:cSld name="Team 1">
    <p:spTree>
      <p:nvGrpSpPr>
        <p:cNvPr id="1" name="Shape 144"/>
        <p:cNvGrpSpPr/>
        <p:nvPr/>
      </p:nvGrpSpPr>
      <p:grpSpPr>
        <a:xfrm>
          <a:off x="0" y="0"/>
          <a:ext cx="0" cy="0"/>
          <a:chOff x="0" y="0"/>
          <a:chExt cx="0" cy="0"/>
        </a:xfrm>
      </p:grpSpPr>
      <p:sp>
        <p:nvSpPr>
          <p:cNvPr id="145" name="Google Shape;145;p18"/>
          <p:cNvSpPr>
            <a:spLocks noGrp="1"/>
          </p:cNvSpPr>
          <p:nvPr>
            <p:ph type="pic" idx="2"/>
          </p:nvPr>
        </p:nvSpPr>
        <p:spPr>
          <a:xfrm>
            <a:off x="1243610" y="2092031"/>
            <a:ext cx="2324100" cy="1765776"/>
          </a:xfrm>
          <a:prstGeom prst="rect">
            <a:avLst/>
          </a:prstGeom>
          <a:solidFill>
            <a:schemeClr val="lt1"/>
          </a:solidFill>
          <a:ln>
            <a:noFill/>
          </a:ln>
        </p:spPr>
      </p:sp>
      <p:sp>
        <p:nvSpPr>
          <p:cNvPr id="146" name="Google Shape;146;p18"/>
          <p:cNvSpPr>
            <a:spLocks noGrp="1"/>
          </p:cNvSpPr>
          <p:nvPr>
            <p:ph type="pic" idx="3"/>
          </p:nvPr>
        </p:nvSpPr>
        <p:spPr>
          <a:xfrm>
            <a:off x="4933950" y="2092031"/>
            <a:ext cx="2324100" cy="1765776"/>
          </a:xfrm>
          <a:prstGeom prst="rect">
            <a:avLst/>
          </a:prstGeom>
          <a:solidFill>
            <a:schemeClr val="lt1"/>
          </a:solidFill>
          <a:ln>
            <a:noFill/>
          </a:ln>
        </p:spPr>
      </p:sp>
      <p:sp>
        <p:nvSpPr>
          <p:cNvPr id="147" name="Google Shape;147;p18"/>
          <p:cNvSpPr>
            <a:spLocks noGrp="1"/>
          </p:cNvSpPr>
          <p:nvPr>
            <p:ph type="pic" idx="4"/>
          </p:nvPr>
        </p:nvSpPr>
        <p:spPr>
          <a:xfrm>
            <a:off x="8624290" y="2092031"/>
            <a:ext cx="2324100" cy="1765776"/>
          </a:xfrm>
          <a:prstGeom prst="rect">
            <a:avLst/>
          </a:prstGeom>
          <a:solidFill>
            <a:schemeClr val="lt1"/>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am 2">
  <p:cSld name="Team 2">
    <p:spTree>
      <p:nvGrpSpPr>
        <p:cNvPr id="1" name="Shape 148"/>
        <p:cNvGrpSpPr/>
        <p:nvPr/>
      </p:nvGrpSpPr>
      <p:grpSpPr>
        <a:xfrm>
          <a:off x="0" y="0"/>
          <a:ext cx="0" cy="0"/>
          <a:chOff x="0" y="0"/>
          <a:chExt cx="0" cy="0"/>
        </a:xfrm>
      </p:grpSpPr>
      <p:sp>
        <p:nvSpPr>
          <p:cNvPr id="149" name="Google Shape;149;p19"/>
          <p:cNvSpPr/>
          <p:nvPr/>
        </p:nvSpPr>
        <p:spPr>
          <a:xfrm>
            <a:off x="266700" y="267973"/>
            <a:ext cx="11658600" cy="6322055"/>
          </a:xfrm>
          <a:prstGeom prst="rect">
            <a:avLst/>
          </a:prstGeom>
          <a:solidFill>
            <a:srgbClr val="E2E2E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9"/>
          <p:cNvSpPr>
            <a:spLocks noGrp="1"/>
          </p:cNvSpPr>
          <p:nvPr>
            <p:ph type="pic" idx="2"/>
          </p:nvPr>
        </p:nvSpPr>
        <p:spPr>
          <a:xfrm>
            <a:off x="5985878" y="2203713"/>
            <a:ext cx="661852" cy="661852"/>
          </a:xfrm>
          <a:prstGeom prst="rect">
            <a:avLst/>
          </a:prstGeom>
          <a:solidFill>
            <a:schemeClr val="lt1"/>
          </a:solidFill>
          <a:ln>
            <a:noFill/>
          </a:ln>
        </p:spPr>
      </p:sp>
      <p:sp>
        <p:nvSpPr>
          <p:cNvPr id="151" name="Google Shape;151;p19"/>
          <p:cNvSpPr>
            <a:spLocks noGrp="1"/>
          </p:cNvSpPr>
          <p:nvPr>
            <p:ph type="pic" idx="3"/>
          </p:nvPr>
        </p:nvSpPr>
        <p:spPr>
          <a:xfrm>
            <a:off x="2552475" y="2203713"/>
            <a:ext cx="661852" cy="661852"/>
          </a:xfrm>
          <a:prstGeom prst="rect">
            <a:avLst/>
          </a:prstGeom>
          <a:solidFill>
            <a:schemeClr val="lt1"/>
          </a:solidFill>
          <a:ln>
            <a:noFill/>
          </a:ln>
        </p:spPr>
      </p:sp>
      <p:sp>
        <p:nvSpPr>
          <p:cNvPr id="152" name="Google Shape;152;p19"/>
          <p:cNvSpPr>
            <a:spLocks noGrp="1"/>
          </p:cNvSpPr>
          <p:nvPr>
            <p:ph type="pic" idx="4"/>
          </p:nvPr>
        </p:nvSpPr>
        <p:spPr>
          <a:xfrm>
            <a:off x="9198476" y="2203713"/>
            <a:ext cx="661852" cy="661852"/>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am 3">
  <p:cSld name="Team 3">
    <p:spTree>
      <p:nvGrpSpPr>
        <p:cNvPr id="1" name="Shape 153"/>
        <p:cNvGrpSpPr/>
        <p:nvPr/>
      </p:nvGrpSpPr>
      <p:grpSpPr>
        <a:xfrm>
          <a:off x="0" y="0"/>
          <a:ext cx="0" cy="0"/>
          <a:chOff x="0" y="0"/>
          <a:chExt cx="0" cy="0"/>
        </a:xfrm>
      </p:grpSpPr>
      <p:sp>
        <p:nvSpPr>
          <p:cNvPr id="154" name="Google Shape;154;p20"/>
          <p:cNvSpPr>
            <a:spLocks noGrp="1"/>
          </p:cNvSpPr>
          <p:nvPr>
            <p:ph type="pic" idx="2"/>
          </p:nvPr>
        </p:nvSpPr>
        <p:spPr>
          <a:xfrm>
            <a:off x="0" y="0"/>
            <a:ext cx="3658698" cy="6858000"/>
          </a:xfrm>
          <a:prstGeom prst="rect">
            <a:avLst/>
          </a:prstGeom>
          <a:solidFill>
            <a:schemeClr val="lt1"/>
          </a:solidFill>
          <a:ln>
            <a:noFill/>
          </a:ln>
        </p:spPr>
      </p:sp>
      <p:sp>
        <p:nvSpPr>
          <p:cNvPr id="155" name="Google Shape;155;p20"/>
          <p:cNvSpPr>
            <a:spLocks noGrp="1"/>
          </p:cNvSpPr>
          <p:nvPr>
            <p:ph type="pic" idx="3"/>
          </p:nvPr>
        </p:nvSpPr>
        <p:spPr>
          <a:xfrm>
            <a:off x="1543434" y="763362"/>
            <a:ext cx="4186651" cy="6094638"/>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156"/>
        <p:cNvGrpSpPr/>
        <p:nvPr/>
      </p:nvGrpSpPr>
      <p:grpSpPr>
        <a:xfrm>
          <a:off x="0" y="0"/>
          <a:ext cx="0" cy="0"/>
          <a:chOff x="0" y="0"/>
          <a:chExt cx="0" cy="0"/>
        </a:xfrm>
      </p:grpSpPr>
      <p:sp>
        <p:nvSpPr>
          <p:cNvPr id="157" name="Google Shape;157;p21"/>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rvice 2">
  <p:cSld name="Service 2">
    <p:spTree>
      <p:nvGrpSpPr>
        <p:cNvPr id="1" name="Shape 158"/>
        <p:cNvGrpSpPr/>
        <p:nvPr/>
      </p:nvGrpSpPr>
      <p:grpSpPr>
        <a:xfrm>
          <a:off x="0" y="0"/>
          <a:ext cx="0" cy="0"/>
          <a:chOff x="0" y="0"/>
          <a:chExt cx="0" cy="0"/>
        </a:xfrm>
      </p:grpSpPr>
      <p:sp>
        <p:nvSpPr>
          <p:cNvPr id="159" name="Google Shape;159;p22"/>
          <p:cNvSpPr>
            <a:spLocks noGrp="1"/>
          </p:cNvSpPr>
          <p:nvPr>
            <p:ph type="pic" idx="2"/>
          </p:nvPr>
        </p:nvSpPr>
        <p:spPr>
          <a:xfrm>
            <a:off x="1133474" y="1"/>
            <a:ext cx="9925048" cy="3169942"/>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rvice 3">
  <p:cSld name="Service 3">
    <p:spTree>
      <p:nvGrpSpPr>
        <p:cNvPr id="1" name="Shape 160"/>
        <p:cNvGrpSpPr/>
        <p:nvPr/>
      </p:nvGrpSpPr>
      <p:grpSpPr>
        <a:xfrm>
          <a:off x="0" y="0"/>
          <a:ext cx="0" cy="0"/>
          <a:chOff x="0" y="0"/>
          <a:chExt cx="0" cy="0"/>
        </a:xfrm>
      </p:grpSpPr>
      <p:sp>
        <p:nvSpPr>
          <p:cNvPr id="161" name="Google Shape;161;p23"/>
          <p:cNvSpPr>
            <a:spLocks noGrp="1"/>
          </p:cNvSpPr>
          <p:nvPr>
            <p:ph type="pic" idx="2"/>
          </p:nvPr>
        </p:nvSpPr>
        <p:spPr>
          <a:xfrm>
            <a:off x="2006600" y="4965700"/>
            <a:ext cx="8178800" cy="1892300"/>
          </a:xfrm>
          <a:prstGeom prst="rect">
            <a:avLst/>
          </a:prstGeom>
          <a:solidFill>
            <a:schemeClr val="lt1"/>
          </a:solidFill>
          <a:ln>
            <a:noFill/>
          </a:ln>
        </p:spPr>
      </p:sp>
      <p:sp>
        <p:nvSpPr>
          <p:cNvPr id="162" name="Google Shape;162;p23"/>
          <p:cNvSpPr>
            <a:spLocks noGrp="1"/>
          </p:cNvSpPr>
          <p:nvPr>
            <p:ph type="pic" idx="3"/>
          </p:nvPr>
        </p:nvSpPr>
        <p:spPr>
          <a:xfrm>
            <a:off x="2006600" y="0"/>
            <a:ext cx="8178800" cy="1892300"/>
          </a:xfrm>
          <a:prstGeom prst="rect">
            <a:avLst/>
          </a:prstGeom>
          <a:solidFill>
            <a:schemeClr val="lt1"/>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rvice 4">
  <p:cSld name="Service 4">
    <p:spTree>
      <p:nvGrpSpPr>
        <p:cNvPr id="1" name="Shape 163"/>
        <p:cNvGrpSpPr/>
        <p:nvPr/>
      </p:nvGrpSpPr>
      <p:grpSpPr>
        <a:xfrm>
          <a:off x="0" y="0"/>
          <a:ext cx="0" cy="0"/>
          <a:chOff x="0" y="0"/>
          <a:chExt cx="0" cy="0"/>
        </a:xfrm>
      </p:grpSpPr>
      <p:sp>
        <p:nvSpPr>
          <p:cNvPr id="164" name="Google Shape;164;p24"/>
          <p:cNvSpPr>
            <a:spLocks noGrp="1"/>
          </p:cNvSpPr>
          <p:nvPr>
            <p:ph type="pic" idx="2"/>
          </p:nvPr>
        </p:nvSpPr>
        <p:spPr>
          <a:xfrm>
            <a:off x="0" y="0"/>
            <a:ext cx="7532914" cy="6858000"/>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rvice 5">
  <p:cSld name="Service 5">
    <p:spTree>
      <p:nvGrpSpPr>
        <p:cNvPr id="1" name="Shape 165"/>
        <p:cNvGrpSpPr/>
        <p:nvPr/>
      </p:nvGrpSpPr>
      <p:grpSpPr>
        <a:xfrm>
          <a:off x="0" y="0"/>
          <a:ext cx="0" cy="0"/>
          <a:chOff x="0" y="0"/>
          <a:chExt cx="0" cy="0"/>
        </a:xfrm>
      </p:grpSpPr>
      <p:sp>
        <p:nvSpPr>
          <p:cNvPr id="166" name="Google Shape;166;p25"/>
          <p:cNvSpPr/>
          <p:nvPr/>
        </p:nvSpPr>
        <p:spPr>
          <a:xfrm>
            <a:off x="266700" y="267973"/>
            <a:ext cx="11658600" cy="6322055"/>
          </a:xfrm>
          <a:prstGeom prst="rect">
            <a:avLst/>
          </a:prstGeom>
          <a:solidFill>
            <a:srgbClr val="E2E2E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25"/>
          <p:cNvSpPr>
            <a:spLocks noGrp="1"/>
          </p:cNvSpPr>
          <p:nvPr>
            <p:ph type="pic" idx="2"/>
          </p:nvPr>
        </p:nvSpPr>
        <p:spPr>
          <a:xfrm>
            <a:off x="6904637" y="1214812"/>
            <a:ext cx="3866284" cy="2350146"/>
          </a:xfrm>
          <a:prstGeom prst="rect">
            <a:avLst/>
          </a:prstGeom>
          <a:solidFill>
            <a:schemeClr val="lt1"/>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rvice 6">
  <p:cSld name="Service 6">
    <p:spTree>
      <p:nvGrpSpPr>
        <p:cNvPr id="1" name="Shape 168"/>
        <p:cNvGrpSpPr/>
        <p:nvPr/>
      </p:nvGrpSpPr>
      <p:grpSpPr>
        <a:xfrm>
          <a:off x="0" y="0"/>
          <a:ext cx="0" cy="0"/>
          <a:chOff x="0" y="0"/>
          <a:chExt cx="0" cy="0"/>
        </a:xfrm>
      </p:grpSpPr>
      <p:sp>
        <p:nvSpPr>
          <p:cNvPr id="169" name="Google Shape;169;p26"/>
          <p:cNvSpPr>
            <a:spLocks noGrp="1"/>
          </p:cNvSpPr>
          <p:nvPr>
            <p:ph type="pic" idx="2"/>
          </p:nvPr>
        </p:nvSpPr>
        <p:spPr>
          <a:xfrm>
            <a:off x="5983494" y="949838"/>
            <a:ext cx="5181600" cy="4133850"/>
          </a:xfrm>
          <a:prstGeom prst="rect">
            <a:avLst/>
          </a:prstGeom>
          <a:solidFill>
            <a:schemeClr val="lt1"/>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rvice 7">
  <p:cSld name="Service 7">
    <p:spTree>
      <p:nvGrpSpPr>
        <p:cNvPr id="1" name="Shape 170"/>
        <p:cNvGrpSpPr/>
        <p:nvPr/>
      </p:nvGrpSpPr>
      <p:grpSpPr>
        <a:xfrm>
          <a:off x="0" y="0"/>
          <a:ext cx="0" cy="0"/>
          <a:chOff x="0" y="0"/>
          <a:chExt cx="0" cy="0"/>
        </a:xfrm>
      </p:grpSpPr>
      <p:grpSp>
        <p:nvGrpSpPr>
          <p:cNvPr id="171" name="Google Shape;171;p27"/>
          <p:cNvGrpSpPr/>
          <p:nvPr/>
        </p:nvGrpSpPr>
        <p:grpSpPr>
          <a:xfrm rot="10800000" flipH="1">
            <a:off x="0" y="0"/>
            <a:ext cx="12192000" cy="1772041"/>
            <a:chOff x="0" y="5085959"/>
            <a:chExt cx="12192000" cy="1772041"/>
          </a:xfrm>
        </p:grpSpPr>
        <p:grpSp>
          <p:nvGrpSpPr>
            <p:cNvPr id="172" name="Google Shape;172;p27"/>
            <p:cNvGrpSpPr/>
            <p:nvPr/>
          </p:nvGrpSpPr>
          <p:grpSpPr>
            <a:xfrm flipH="1">
              <a:off x="0" y="5085959"/>
              <a:ext cx="5486393" cy="1772041"/>
              <a:chOff x="5572259" y="4252480"/>
              <a:chExt cx="6124442" cy="1978123"/>
            </a:xfrm>
          </p:grpSpPr>
          <p:sp>
            <p:nvSpPr>
              <p:cNvPr id="173" name="Google Shape;173;p27"/>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27"/>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7"/>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27"/>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27"/>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27"/>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27"/>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27"/>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27"/>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2" name="Google Shape;182;p27"/>
            <p:cNvGrpSpPr/>
            <p:nvPr/>
          </p:nvGrpSpPr>
          <p:grpSpPr>
            <a:xfrm>
              <a:off x="6705607" y="5085959"/>
              <a:ext cx="5486393" cy="1772041"/>
              <a:chOff x="5572259" y="4252480"/>
              <a:chExt cx="6124442" cy="1978123"/>
            </a:xfrm>
          </p:grpSpPr>
          <p:sp>
            <p:nvSpPr>
              <p:cNvPr id="183" name="Google Shape;183;p27"/>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27"/>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27"/>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27"/>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27"/>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27"/>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27"/>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27"/>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27"/>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92" name="Google Shape;192;p27"/>
          <p:cNvSpPr>
            <a:spLocks noGrp="1"/>
          </p:cNvSpPr>
          <p:nvPr>
            <p:ph type="pic" idx="2"/>
          </p:nvPr>
        </p:nvSpPr>
        <p:spPr>
          <a:xfrm>
            <a:off x="8649721" y="4033064"/>
            <a:ext cx="2567898" cy="1645905"/>
          </a:xfrm>
          <a:prstGeom prst="rect">
            <a:avLst/>
          </a:prstGeom>
          <a:solidFill>
            <a:schemeClr val="lt1"/>
          </a:solidFill>
          <a:ln>
            <a:noFill/>
          </a:ln>
          <a:effectLst>
            <a:outerShdw blurRad="342900" dist="152400" dir="2700000" algn="tl" rotWithShape="0">
              <a:srgbClr val="000000">
                <a:alpha val="12941"/>
              </a:srgbClr>
            </a:outerShdw>
          </a:effectLst>
        </p:spPr>
      </p:sp>
      <p:sp>
        <p:nvSpPr>
          <p:cNvPr id="193" name="Google Shape;193;p27"/>
          <p:cNvSpPr>
            <a:spLocks noGrp="1"/>
          </p:cNvSpPr>
          <p:nvPr>
            <p:ph type="pic" idx="3"/>
          </p:nvPr>
        </p:nvSpPr>
        <p:spPr>
          <a:xfrm>
            <a:off x="6381751" y="2279863"/>
            <a:ext cx="2267970" cy="1645905"/>
          </a:xfrm>
          <a:prstGeom prst="rect">
            <a:avLst/>
          </a:prstGeom>
          <a:solidFill>
            <a:schemeClr val="lt1"/>
          </a:solidFill>
          <a:ln>
            <a:noFill/>
          </a:ln>
          <a:effectLst>
            <a:outerShdw blurRad="342900" dist="152400" dir="2700000" algn="tl" rotWithShape="0">
              <a:srgbClr val="000000">
                <a:alpha val="12941"/>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rvice 8">
  <p:cSld name="Service 8">
    <p:spTree>
      <p:nvGrpSpPr>
        <p:cNvPr id="1" name="Shape 194"/>
        <p:cNvGrpSpPr/>
        <p:nvPr/>
      </p:nvGrpSpPr>
      <p:grpSpPr>
        <a:xfrm>
          <a:off x="0" y="0"/>
          <a:ext cx="0" cy="0"/>
          <a:chOff x="0" y="0"/>
          <a:chExt cx="0" cy="0"/>
        </a:xfrm>
      </p:grpSpPr>
      <p:sp>
        <p:nvSpPr>
          <p:cNvPr id="195" name="Google Shape;195;p28"/>
          <p:cNvSpPr>
            <a:spLocks noGrp="1"/>
          </p:cNvSpPr>
          <p:nvPr>
            <p:ph type="pic" idx="2"/>
          </p:nvPr>
        </p:nvSpPr>
        <p:spPr>
          <a:xfrm>
            <a:off x="685590" y="1737367"/>
            <a:ext cx="5543550" cy="2937005"/>
          </a:xfrm>
          <a:prstGeom prst="rect">
            <a:avLst/>
          </a:prstGeom>
          <a:solidFill>
            <a:schemeClr val="lt1"/>
          </a:solidFill>
          <a:ln>
            <a:noFill/>
          </a:ln>
          <a:effectLst>
            <a:outerShdw blurRad="342900" dist="152400" dir="2700000" algn="tl" rotWithShape="0">
              <a:srgbClr val="000000">
                <a:alpha val="12941"/>
              </a:srgbClr>
            </a:outerShdw>
          </a:effectLst>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rvice 9">
  <p:cSld name="Service 9">
    <p:spTree>
      <p:nvGrpSpPr>
        <p:cNvPr id="1" name="Shape 196"/>
        <p:cNvGrpSpPr/>
        <p:nvPr/>
      </p:nvGrpSpPr>
      <p:grpSpPr>
        <a:xfrm>
          <a:off x="0" y="0"/>
          <a:ext cx="0" cy="0"/>
          <a:chOff x="0" y="0"/>
          <a:chExt cx="0" cy="0"/>
        </a:xfrm>
      </p:grpSpPr>
      <p:sp>
        <p:nvSpPr>
          <p:cNvPr id="197" name="Google Shape;197;p29"/>
          <p:cNvSpPr>
            <a:spLocks noGrp="1"/>
          </p:cNvSpPr>
          <p:nvPr>
            <p:ph type="pic" idx="2"/>
          </p:nvPr>
        </p:nvSpPr>
        <p:spPr>
          <a:xfrm>
            <a:off x="0" y="0"/>
            <a:ext cx="12192000" cy="5055825"/>
          </a:xfrm>
          <a:prstGeom prst="rect">
            <a:avLst/>
          </a:prstGeom>
          <a:solidFill>
            <a:schemeClr val="lt1"/>
          </a:solidFill>
          <a:ln>
            <a:noFill/>
          </a:ln>
          <a:effectLst>
            <a:outerShdw blurRad="342900" dist="152400" dir="2700000" algn="tl" rotWithShape="0">
              <a:srgbClr val="000000">
                <a:alpha val="12941"/>
              </a:srgbClr>
            </a:outerShdw>
          </a:effectLst>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98"/>
        <p:cNvGrpSpPr/>
        <p:nvPr/>
      </p:nvGrpSpPr>
      <p:grpSpPr>
        <a:xfrm>
          <a:off x="0" y="0"/>
          <a:ext cx="0" cy="0"/>
          <a:chOff x="0" y="0"/>
          <a:chExt cx="0" cy="0"/>
        </a:xfrm>
      </p:grpSpPr>
      <p:sp>
        <p:nvSpPr>
          <p:cNvPr id="199" name="Google Shape;199;p30"/>
          <p:cNvSpPr/>
          <p:nvPr/>
        </p:nvSpPr>
        <p:spPr>
          <a:xfrm>
            <a:off x="0" y="0"/>
            <a:ext cx="12192000" cy="3952875"/>
          </a:xfrm>
          <a:prstGeom prst="rect">
            <a:avLst/>
          </a:prstGeom>
          <a:gradFill>
            <a:gsLst>
              <a:gs pos="0">
                <a:srgbClr val="F06166"/>
              </a:gs>
              <a:gs pos="100000">
                <a:srgbClr val="F52A84"/>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30"/>
          <p:cNvSpPr>
            <a:spLocks noGrp="1"/>
          </p:cNvSpPr>
          <p:nvPr>
            <p:ph type="pic" idx="2"/>
          </p:nvPr>
        </p:nvSpPr>
        <p:spPr>
          <a:xfrm>
            <a:off x="8439151" y="2494757"/>
            <a:ext cx="1304925" cy="2715418"/>
          </a:xfrm>
          <a:prstGeom prst="rect">
            <a:avLst/>
          </a:prstGeom>
          <a:solidFill>
            <a:schemeClr val="lt1"/>
          </a:solidFill>
          <a:ln>
            <a:noFill/>
          </a:ln>
        </p:spPr>
      </p:sp>
      <p:sp>
        <p:nvSpPr>
          <p:cNvPr id="201" name="Google Shape;201;p30"/>
          <p:cNvSpPr>
            <a:spLocks noGrp="1"/>
          </p:cNvSpPr>
          <p:nvPr>
            <p:ph type="pic" idx="3"/>
          </p:nvPr>
        </p:nvSpPr>
        <p:spPr>
          <a:xfrm>
            <a:off x="3028950" y="2314575"/>
            <a:ext cx="4381500" cy="2619375"/>
          </a:xfrm>
          <a:prstGeom prst="rect">
            <a:avLst/>
          </a:prstGeom>
          <a:solidFill>
            <a:schemeClr val="lt1"/>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ockup 2">
  <p:cSld name="Mockup 2">
    <p:spTree>
      <p:nvGrpSpPr>
        <p:cNvPr id="1" name="Shape 202"/>
        <p:cNvGrpSpPr/>
        <p:nvPr/>
      </p:nvGrpSpPr>
      <p:grpSpPr>
        <a:xfrm>
          <a:off x="0" y="0"/>
          <a:ext cx="0" cy="0"/>
          <a:chOff x="0" y="0"/>
          <a:chExt cx="0" cy="0"/>
        </a:xfrm>
      </p:grpSpPr>
      <p:sp>
        <p:nvSpPr>
          <p:cNvPr id="203" name="Google Shape;203;p31"/>
          <p:cNvSpPr>
            <a:spLocks noGrp="1"/>
          </p:cNvSpPr>
          <p:nvPr>
            <p:ph type="pic" idx="2"/>
          </p:nvPr>
        </p:nvSpPr>
        <p:spPr>
          <a:xfrm>
            <a:off x="4322112" y="1009567"/>
            <a:ext cx="3022503" cy="6567008"/>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5"/>
        <p:cNvGrpSpPr/>
        <p:nvPr/>
      </p:nvGrpSpPr>
      <p:grpSpPr>
        <a:xfrm>
          <a:off x="0" y="0"/>
          <a:ext cx="0" cy="0"/>
          <a:chOff x="0" y="0"/>
          <a:chExt cx="0" cy="0"/>
        </a:xfrm>
      </p:grpSpPr>
      <p:grpSp>
        <p:nvGrpSpPr>
          <p:cNvPr id="26" name="Google Shape;26;p5"/>
          <p:cNvGrpSpPr/>
          <p:nvPr/>
        </p:nvGrpSpPr>
        <p:grpSpPr>
          <a:xfrm>
            <a:off x="0" y="0"/>
            <a:ext cx="12192000" cy="6858000"/>
            <a:chOff x="0" y="0"/>
            <a:chExt cx="12192000" cy="6858000"/>
          </a:xfrm>
        </p:grpSpPr>
        <p:grpSp>
          <p:nvGrpSpPr>
            <p:cNvPr id="27" name="Google Shape;27;p5"/>
            <p:cNvGrpSpPr/>
            <p:nvPr/>
          </p:nvGrpSpPr>
          <p:grpSpPr>
            <a:xfrm>
              <a:off x="0" y="5085959"/>
              <a:ext cx="12192000" cy="1772041"/>
              <a:chOff x="0" y="5085959"/>
              <a:chExt cx="12192000" cy="1772041"/>
            </a:xfrm>
          </p:grpSpPr>
          <p:grpSp>
            <p:nvGrpSpPr>
              <p:cNvPr id="28" name="Google Shape;28;p5"/>
              <p:cNvGrpSpPr/>
              <p:nvPr/>
            </p:nvGrpSpPr>
            <p:grpSpPr>
              <a:xfrm flipH="1">
                <a:off x="0" y="5085959"/>
                <a:ext cx="5486393" cy="1772041"/>
                <a:chOff x="5572259" y="4252480"/>
                <a:chExt cx="6124442" cy="1978123"/>
              </a:xfrm>
            </p:grpSpPr>
            <p:sp>
              <p:nvSpPr>
                <p:cNvPr id="29" name="Google Shape;29;p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 name="Google Shape;38;p5"/>
              <p:cNvGrpSpPr/>
              <p:nvPr/>
            </p:nvGrpSpPr>
            <p:grpSpPr>
              <a:xfrm>
                <a:off x="6705607" y="5085959"/>
                <a:ext cx="5486393" cy="1772041"/>
                <a:chOff x="5572259" y="4252480"/>
                <a:chExt cx="6124442" cy="1978123"/>
              </a:xfrm>
            </p:grpSpPr>
            <p:sp>
              <p:nvSpPr>
                <p:cNvPr id="39" name="Google Shape;39;p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8" name="Google Shape;48;p5"/>
            <p:cNvGrpSpPr/>
            <p:nvPr/>
          </p:nvGrpSpPr>
          <p:grpSpPr>
            <a:xfrm rot="10800000" flipH="1">
              <a:off x="0" y="0"/>
              <a:ext cx="12192000" cy="1772041"/>
              <a:chOff x="0" y="5085959"/>
              <a:chExt cx="12192000" cy="1772041"/>
            </a:xfrm>
          </p:grpSpPr>
          <p:grpSp>
            <p:nvGrpSpPr>
              <p:cNvPr id="49" name="Google Shape;49;p5"/>
              <p:cNvGrpSpPr/>
              <p:nvPr/>
            </p:nvGrpSpPr>
            <p:grpSpPr>
              <a:xfrm flipH="1">
                <a:off x="0" y="5085959"/>
                <a:ext cx="5486393" cy="1772041"/>
                <a:chOff x="5572259" y="4252480"/>
                <a:chExt cx="6124442" cy="1978123"/>
              </a:xfrm>
            </p:grpSpPr>
            <p:sp>
              <p:nvSpPr>
                <p:cNvPr id="50" name="Google Shape;50;p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 name="Google Shape;59;p5"/>
              <p:cNvGrpSpPr/>
              <p:nvPr/>
            </p:nvGrpSpPr>
            <p:grpSpPr>
              <a:xfrm>
                <a:off x="6705607" y="5085959"/>
                <a:ext cx="5486393" cy="1772041"/>
                <a:chOff x="5572259" y="4252480"/>
                <a:chExt cx="6124442" cy="1978123"/>
              </a:xfrm>
            </p:grpSpPr>
            <p:sp>
              <p:nvSpPr>
                <p:cNvPr id="60" name="Google Shape;60;p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204"/>
        <p:cNvGrpSpPr/>
        <p:nvPr/>
      </p:nvGrpSpPr>
      <p:grpSpPr>
        <a:xfrm>
          <a:off x="0" y="0"/>
          <a:ext cx="0" cy="0"/>
          <a:chOff x="0" y="0"/>
          <a:chExt cx="0" cy="0"/>
        </a:xfrm>
      </p:grpSpPr>
      <p:sp>
        <p:nvSpPr>
          <p:cNvPr id="205" name="Google Shape;205;p32"/>
          <p:cNvSpPr>
            <a:spLocks noGrp="1"/>
          </p:cNvSpPr>
          <p:nvPr>
            <p:ph type="pic" idx="2"/>
          </p:nvPr>
        </p:nvSpPr>
        <p:spPr>
          <a:xfrm>
            <a:off x="3896" y="0"/>
            <a:ext cx="3615604" cy="6858000"/>
          </a:xfrm>
          <a:prstGeom prst="rect">
            <a:avLst/>
          </a:prstGeom>
          <a:solidFill>
            <a:schemeClr val="lt1"/>
          </a:solidFill>
          <a:ln>
            <a:noFill/>
          </a:ln>
        </p:spPr>
      </p:sp>
      <p:sp>
        <p:nvSpPr>
          <p:cNvPr id="206" name="Google Shape;206;p32"/>
          <p:cNvSpPr>
            <a:spLocks noGrp="1"/>
          </p:cNvSpPr>
          <p:nvPr>
            <p:ph type="pic" idx="3"/>
          </p:nvPr>
        </p:nvSpPr>
        <p:spPr>
          <a:xfrm>
            <a:off x="2691114" y="2100712"/>
            <a:ext cx="4559300" cy="2524760"/>
          </a:xfrm>
          <a:prstGeom prst="rect">
            <a:avLst/>
          </a:prstGeom>
          <a:solidFill>
            <a:schemeClr val="lt1"/>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icing Plans">
  <p:cSld name="Pricing Plans">
    <p:spTree>
      <p:nvGrpSpPr>
        <p:cNvPr id="1" name="Shape 207"/>
        <p:cNvGrpSpPr/>
        <p:nvPr/>
      </p:nvGrpSpPr>
      <p:grpSpPr>
        <a:xfrm>
          <a:off x="0" y="0"/>
          <a:ext cx="0" cy="0"/>
          <a:chOff x="0" y="0"/>
          <a:chExt cx="0" cy="0"/>
        </a:xfrm>
      </p:grpSpPr>
      <p:grpSp>
        <p:nvGrpSpPr>
          <p:cNvPr id="208" name="Google Shape;208;p33"/>
          <p:cNvGrpSpPr/>
          <p:nvPr/>
        </p:nvGrpSpPr>
        <p:grpSpPr>
          <a:xfrm>
            <a:off x="0" y="5085959"/>
            <a:ext cx="12192000" cy="1772041"/>
            <a:chOff x="0" y="5085959"/>
            <a:chExt cx="12192000" cy="1772041"/>
          </a:xfrm>
        </p:grpSpPr>
        <p:grpSp>
          <p:nvGrpSpPr>
            <p:cNvPr id="209" name="Google Shape;209;p33"/>
            <p:cNvGrpSpPr/>
            <p:nvPr/>
          </p:nvGrpSpPr>
          <p:grpSpPr>
            <a:xfrm flipH="1">
              <a:off x="0" y="5085959"/>
              <a:ext cx="5486393" cy="1772041"/>
              <a:chOff x="5572259" y="4252480"/>
              <a:chExt cx="6124442" cy="1978123"/>
            </a:xfrm>
          </p:grpSpPr>
          <p:sp>
            <p:nvSpPr>
              <p:cNvPr id="210" name="Google Shape;210;p33"/>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1" name="Google Shape;211;p33"/>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2" name="Google Shape;212;p33"/>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3" name="Google Shape;213;p33"/>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4" name="Google Shape;214;p33"/>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5" name="Google Shape;215;p33"/>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6" name="Google Shape;216;p33"/>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7" name="Google Shape;217;p33"/>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8" name="Google Shape;218;p33"/>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grpSp>
          <p:nvGrpSpPr>
            <p:cNvPr id="219" name="Google Shape;219;p33"/>
            <p:cNvGrpSpPr/>
            <p:nvPr/>
          </p:nvGrpSpPr>
          <p:grpSpPr>
            <a:xfrm>
              <a:off x="6705607" y="5085959"/>
              <a:ext cx="5486393" cy="1772041"/>
              <a:chOff x="5572259" y="4252480"/>
              <a:chExt cx="6124442" cy="1978123"/>
            </a:xfrm>
          </p:grpSpPr>
          <p:sp>
            <p:nvSpPr>
              <p:cNvPr id="220" name="Google Shape;220;p33"/>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1" name="Google Shape;221;p33"/>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2" name="Google Shape;222;p33"/>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3" name="Google Shape;223;p33"/>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4" name="Google Shape;224;p33"/>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5" name="Google Shape;225;p33"/>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6" name="Google Shape;226;p33"/>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7" name="Google Shape;227;p33"/>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8" name="Google Shape;228;p33"/>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stimonials">
  <p:cSld name="Testimonials">
    <p:spTree>
      <p:nvGrpSpPr>
        <p:cNvPr id="1" name="Shape 229"/>
        <p:cNvGrpSpPr/>
        <p:nvPr/>
      </p:nvGrpSpPr>
      <p:grpSpPr>
        <a:xfrm>
          <a:off x="0" y="0"/>
          <a:ext cx="0" cy="0"/>
          <a:chOff x="0" y="0"/>
          <a:chExt cx="0" cy="0"/>
        </a:xfrm>
      </p:grpSpPr>
      <p:sp>
        <p:nvSpPr>
          <p:cNvPr id="230" name="Google Shape;230;p34"/>
          <p:cNvSpPr>
            <a:spLocks noGrp="1"/>
          </p:cNvSpPr>
          <p:nvPr>
            <p:ph type="pic" idx="2"/>
          </p:nvPr>
        </p:nvSpPr>
        <p:spPr>
          <a:xfrm>
            <a:off x="1867698" y="4134484"/>
            <a:ext cx="896842" cy="896840"/>
          </a:xfrm>
          <a:prstGeom prst="rect">
            <a:avLst/>
          </a:prstGeom>
          <a:solidFill>
            <a:schemeClr val="lt1"/>
          </a:solidFill>
          <a:ln>
            <a:noFill/>
          </a:ln>
        </p:spPr>
      </p:sp>
      <p:sp>
        <p:nvSpPr>
          <p:cNvPr id="231" name="Google Shape;231;p34"/>
          <p:cNvSpPr>
            <a:spLocks noGrp="1"/>
          </p:cNvSpPr>
          <p:nvPr>
            <p:ph type="pic" idx="3"/>
          </p:nvPr>
        </p:nvSpPr>
        <p:spPr>
          <a:xfrm>
            <a:off x="5551215" y="4134484"/>
            <a:ext cx="896842" cy="896840"/>
          </a:xfrm>
          <a:prstGeom prst="rect">
            <a:avLst/>
          </a:prstGeom>
          <a:solidFill>
            <a:schemeClr val="lt1"/>
          </a:solidFill>
          <a:ln>
            <a:noFill/>
          </a:ln>
        </p:spPr>
      </p:sp>
      <p:sp>
        <p:nvSpPr>
          <p:cNvPr id="232" name="Google Shape;232;p34"/>
          <p:cNvSpPr>
            <a:spLocks noGrp="1"/>
          </p:cNvSpPr>
          <p:nvPr>
            <p:ph type="pic" idx="4"/>
          </p:nvPr>
        </p:nvSpPr>
        <p:spPr>
          <a:xfrm>
            <a:off x="9309639" y="4134484"/>
            <a:ext cx="896842" cy="896840"/>
          </a:xfrm>
          <a:prstGeom prst="rect">
            <a:avLst/>
          </a:prstGeom>
          <a:solidFill>
            <a:schemeClr val="lt1"/>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233"/>
        <p:cNvGrpSpPr/>
        <p:nvPr/>
      </p:nvGrpSpPr>
      <p:grpSpPr>
        <a:xfrm>
          <a:off x="0" y="0"/>
          <a:ext cx="0" cy="0"/>
          <a:chOff x="0" y="0"/>
          <a:chExt cx="0" cy="0"/>
        </a:xfrm>
      </p:grpSpPr>
      <p:sp>
        <p:nvSpPr>
          <p:cNvPr id="234" name="Google Shape;234;p35"/>
          <p:cNvSpPr/>
          <p:nvPr/>
        </p:nvSpPr>
        <p:spPr>
          <a:xfrm>
            <a:off x="3896" y="0"/>
            <a:ext cx="3615604" cy="6858000"/>
          </a:xfrm>
          <a:prstGeom prst="round1Rect">
            <a:avLst>
              <a:gd name="adj" fmla="val 50000"/>
            </a:avLst>
          </a:prstGeom>
          <a:gradFill>
            <a:gsLst>
              <a:gs pos="0">
                <a:srgbClr val="F06166"/>
              </a:gs>
              <a:gs pos="100000">
                <a:srgbClr val="F52A84"/>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35"/>
          <p:cNvSpPr/>
          <p:nvPr/>
        </p:nvSpPr>
        <p:spPr>
          <a:xfrm>
            <a:off x="1152548" y="909378"/>
            <a:ext cx="5039246" cy="5039246"/>
          </a:xfrm>
          <a:prstGeom prst="ellipse">
            <a:avLst/>
          </a:prstGeom>
          <a:solidFill>
            <a:schemeClr val="lt1"/>
          </a:solidFill>
          <a:ln w="25400" cap="flat" cmpd="sng">
            <a:solidFill>
              <a:srgbClr val="F52A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35"/>
          <p:cNvSpPr>
            <a:spLocks noGrp="1"/>
          </p:cNvSpPr>
          <p:nvPr>
            <p:ph type="pic" idx="2"/>
          </p:nvPr>
        </p:nvSpPr>
        <p:spPr>
          <a:xfrm>
            <a:off x="1521655" y="1278485"/>
            <a:ext cx="4301032" cy="4301032"/>
          </a:xfrm>
          <a:prstGeom prst="rect">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
        <p:nvSpPr>
          <p:cNvPr id="70" name="Google Shape;70;p6"/>
          <p:cNvSpPr>
            <a:spLocks noGrp="1"/>
          </p:cNvSpPr>
          <p:nvPr>
            <p:ph type="pic" idx="2"/>
          </p:nvPr>
        </p:nvSpPr>
        <p:spPr>
          <a:xfrm>
            <a:off x="7310122" y="1192712"/>
            <a:ext cx="3344091" cy="3344091"/>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1"/>
        <p:cNvGrpSpPr/>
        <p:nvPr/>
      </p:nvGrpSpPr>
      <p:grpSpPr>
        <a:xfrm>
          <a:off x="0" y="0"/>
          <a:ext cx="0" cy="0"/>
          <a:chOff x="0" y="0"/>
          <a:chExt cx="0" cy="0"/>
        </a:xfrm>
      </p:grpSpPr>
      <p:sp>
        <p:nvSpPr>
          <p:cNvPr id="72" name="Google Shape;72;p7"/>
          <p:cNvSpPr>
            <a:spLocks noGrp="1"/>
          </p:cNvSpPr>
          <p:nvPr>
            <p:ph type="pic" idx="2"/>
          </p:nvPr>
        </p:nvSpPr>
        <p:spPr>
          <a:xfrm>
            <a:off x="6096000" y="278780"/>
            <a:ext cx="5824654" cy="6300439"/>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8"/>
        <p:cNvGrpSpPr/>
        <p:nvPr/>
      </p:nvGrpSpPr>
      <p:grpSpPr>
        <a:xfrm>
          <a:off x="0" y="0"/>
          <a:ext cx="0" cy="0"/>
          <a:chOff x="0" y="0"/>
          <a:chExt cx="0" cy="0"/>
        </a:xfrm>
      </p:grpSpPr>
      <p:sp>
        <p:nvSpPr>
          <p:cNvPr id="79" name="Google Shape;79;p9"/>
          <p:cNvSpPr>
            <a:spLocks noGrp="1"/>
          </p:cNvSpPr>
          <p:nvPr>
            <p:ph type="pic" idx="2"/>
          </p:nvPr>
        </p:nvSpPr>
        <p:spPr>
          <a:xfrm>
            <a:off x="2" y="1328182"/>
            <a:ext cx="5564789" cy="3897868"/>
          </a:xfrm>
          <a:prstGeom prst="rect">
            <a:avLst/>
          </a:prstGeom>
          <a:solidFill>
            <a:schemeClr val="lt1"/>
          </a:solidFill>
          <a:ln>
            <a:noFill/>
          </a:ln>
        </p:spPr>
      </p:sp>
      <p:grpSp>
        <p:nvGrpSpPr>
          <p:cNvPr id="80" name="Google Shape;80;p9"/>
          <p:cNvGrpSpPr/>
          <p:nvPr/>
        </p:nvGrpSpPr>
        <p:grpSpPr>
          <a:xfrm>
            <a:off x="0" y="5085959"/>
            <a:ext cx="12192000" cy="1772041"/>
            <a:chOff x="0" y="5085959"/>
            <a:chExt cx="12192000" cy="1772041"/>
          </a:xfrm>
        </p:grpSpPr>
        <p:grpSp>
          <p:nvGrpSpPr>
            <p:cNvPr id="81" name="Google Shape;81;p9"/>
            <p:cNvGrpSpPr/>
            <p:nvPr/>
          </p:nvGrpSpPr>
          <p:grpSpPr>
            <a:xfrm flipH="1">
              <a:off x="0" y="5085959"/>
              <a:ext cx="5486393" cy="1772041"/>
              <a:chOff x="5572259" y="4252480"/>
              <a:chExt cx="6124442" cy="1978123"/>
            </a:xfrm>
          </p:grpSpPr>
          <p:sp>
            <p:nvSpPr>
              <p:cNvPr id="82" name="Google Shape;82;p9"/>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9"/>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9"/>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9"/>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9"/>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9"/>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9"/>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9"/>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9"/>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91;p9"/>
            <p:cNvGrpSpPr/>
            <p:nvPr/>
          </p:nvGrpSpPr>
          <p:grpSpPr>
            <a:xfrm>
              <a:off x="6705607" y="5085959"/>
              <a:ext cx="5486393" cy="1772041"/>
              <a:chOff x="5572259" y="4252480"/>
              <a:chExt cx="6124442" cy="1978123"/>
            </a:xfrm>
          </p:grpSpPr>
          <p:sp>
            <p:nvSpPr>
              <p:cNvPr id="92" name="Google Shape;92;p9"/>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9"/>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9"/>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9"/>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9"/>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9"/>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9"/>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9"/>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9"/>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1"/>
        <p:cNvGrpSpPr/>
        <p:nvPr/>
      </p:nvGrpSpPr>
      <p:grpSpPr>
        <a:xfrm>
          <a:off x="0" y="0"/>
          <a:ext cx="0" cy="0"/>
          <a:chOff x="0" y="0"/>
          <a:chExt cx="0" cy="0"/>
        </a:xfrm>
      </p:grpSpPr>
      <p:sp>
        <p:nvSpPr>
          <p:cNvPr id="102" name="Google Shape;102;p10"/>
          <p:cNvSpPr>
            <a:spLocks noGrp="1"/>
          </p:cNvSpPr>
          <p:nvPr>
            <p:ph type="pic" idx="2"/>
          </p:nvPr>
        </p:nvSpPr>
        <p:spPr>
          <a:xfrm>
            <a:off x="0" y="0"/>
            <a:ext cx="12192000" cy="6858000"/>
          </a:xfrm>
          <a:prstGeom prst="rect">
            <a:avLst/>
          </a:prstGeom>
          <a:gradFill>
            <a:gsLst>
              <a:gs pos="0">
                <a:srgbClr val="F05E61"/>
              </a:gs>
              <a:gs pos="100000">
                <a:srgbClr val="F5337E"/>
              </a:gs>
            </a:gsLst>
            <a:lin ang="2700000" scaled="0"/>
          </a:gra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103"/>
        <p:cNvGrpSpPr/>
        <p:nvPr/>
      </p:nvGrpSpPr>
      <p:grpSpPr>
        <a:xfrm>
          <a:off x="0" y="0"/>
          <a:ext cx="0" cy="0"/>
          <a:chOff x="0" y="0"/>
          <a:chExt cx="0" cy="0"/>
        </a:xfrm>
      </p:grpSpPr>
      <p:sp>
        <p:nvSpPr>
          <p:cNvPr id="104" name="Google Shape;104;p11"/>
          <p:cNvSpPr/>
          <p:nvPr/>
        </p:nvSpPr>
        <p:spPr>
          <a:xfrm rot="-5400000">
            <a:off x="7754787" y="809838"/>
            <a:ext cx="3936086" cy="4938343"/>
          </a:xfrm>
          <a:prstGeom prst="round2SameRect">
            <a:avLst>
              <a:gd name="adj1" fmla="val 25217"/>
              <a:gd name="adj2" fmla="val 0"/>
            </a:avLst>
          </a:prstGeom>
          <a:gradFill>
            <a:gsLst>
              <a:gs pos="0">
                <a:srgbClr val="F05E61"/>
              </a:gs>
              <a:gs pos="100000">
                <a:srgbClr val="F5337E"/>
              </a:gs>
            </a:gsLst>
            <a:lin ang="2700000" scaled="0"/>
          </a:gradFill>
          <a:ln>
            <a:noFill/>
          </a:ln>
          <a:effectLst>
            <a:outerShdw blurRad="7620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1"/>
          <p:cNvSpPr>
            <a:spLocks noGrp="1"/>
          </p:cNvSpPr>
          <p:nvPr>
            <p:ph type="pic" idx="2"/>
          </p:nvPr>
        </p:nvSpPr>
        <p:spPr>
          <a:xfrm>
            <a:off x="0" y="0"/>
            <a:ext cx="6502400" cy="6858000"/>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p:nvPr/>
        </p:nvSpPr>
        <p:spPr>
          <a:xfrm rot="5400000">
            <a:off x="30900" y="-30900"/>
            <a:ext cx="3295500" cy="3357300"/>
          </a:xfrm>
          <a:prstGeom prst="rtTriangle">
            <a:avLst/>
          </a:prstGeom>
          <a:solidFill>
            <a:srgbClr val="F52A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
          <p:cNvSpPr/>
          <p:nvPr/>
        </p:nvSpPr>
        <p:spPr>
          <a:xfrm rot="5400000">
            <a:off x="73600" y="80650"/>
            <a:ext cx="3468000" cy="3444300"/>
          </a:xfrm>
          <a:prstGeom prst="rtTriangle">
            <a:avLst/>
          </a:prstGeom>
          <a:solidFill>
            <a:srgbClr val="1929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1"/>
          <p:cNvSpPr txBox="1"/>
          <p:nvPr/>
        </p:nvSpPr>
        <p:spPr>
          <a:xfrm>
            <a:off x="161625" y="665676"/>
            <a:ext cx="3075600" cy="446236"/>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2000" dirty="0" err="1">
                <a:solidFill>
                  <a:srgbClr val="FFFFFF"/>
                </a:solidFill>
                <a:latin typeface="Roboto"/>
                <a:ea typeface="Roboto"/>
                <a:cs typeface="Roboto"/>
                <a:sym typeface="Roboto"/>
              </a:rPr>
              <a:t>Rushabh</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Mota</a:t>
            </a:r>
            <a:endParaRPr sz="2000" dirty="0">
              <a:solidFill>
                <a:schemeClr val="lt1"/>
              </a:solidFill>
              <a:latin typeface="Roboto"/>
              <a:ea typeface="Roboto"/>
              <a:cs typeface="Roboto"/>
              <a:sym typeface="Roboto"/>
            </a:endParaRPr>
          </a:p>
        </p:txBody>
      </p:sp>
      <p:sp>
        <p:nvSpPr>
          <p:cNvPr id="245" name="Google Shape;245;p1"/>
          <p:cNvSpPr txBox="1"/>
          <p:nvPr/>
        </p:nvSpPr>
        <p:spPr>
          <a:xfrm>
            <a:off x="161625" y="1023850"/>
            <a:ext cx="31956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lt1"/>
                </a:solidFill>
                <a:latin typeface="Roboto"/>
                <a:ea typeface="Roboto"/>
                <a:cs typeface="Roboto"/>
                <a:sym typeface="Roboto"/>
              </a:rPr>
              <a:t>Executive Coach, India</a:t>
            </a:r>
            <a:endParaRPr sz="1600" dirty="0">
              <a:solidFill>
                <a:schemeClr val="lt1"/>
              </a:solidFill>
              <a:latin typeface="Roboto"/>
              <a:ea typeface="Roboto"/>
              <a:cs typeface="Roboto"/>
              <a:sym typeface="Roboto"/>
            </a:endParaRPr>
          </a:p>
        </p:txBody>
      </p:sp>
      <p:sp>
        <p:nvSpPr>
          <p:cNvPr id="247" name="Google Shape;247;p1"/>
          <p:cNvSpPr txBox="1"/>
          <p:nvPr/>
        </p:nvSpPr>
        <p:spPr>
          <a:xfrm>
            <a:off x="3684033" y="1481478"/>
            <a:ext cx="14622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dirty="0">
                <a:solidFill>
                  <a:srgbClr val="292DAE"/>
                </a:solidFill>
                <a:latin typeface="Roboto"/>
                <a:ea typeface="Roboto"/>
                <a:cs typeface="Roboto"/>
                <a:sym typeface="Roboto"/>
              </a:rPr>
              <a:t>Key Achievements</a:t>
            </a:r>
            <a:endParaRPr sz="1000" b="1" dirty="0">
              <a:solidFill>
                <a:srgbClr val="292DAE"/>
              </a:solidFill>
              <a:latin typeface="Roboto"/>
              <a:ea typeface="Roboto"/>
              <a:cs typeface="Roboto"/>
              <a:sym typeface="Roboto"/>
            </a:endParaRPr>
          </a:p>
        </p:txBody>
      </p:sp>
      <p:sp>
        <p:nvSpPr>
          <p:cNvPr id="248" name="Google Shape;248;p1"/>
          <p:cNvSpPr txBox="1"/>
          <p:nvPr/>
        </p:nvSpPr>
        <p:spPr>
          <a:xfrm>
            <a:off x="3551950" y="1558334"/>
            <a:ext cx="8215500" cy="2038979"/>
          </a:xfrm>
          <a:prstGeom prst="rect">
            <a:avLst/>
          </a:prstGeom>
          <a:noFill/>
          <a:ln>
            <a:noFill/>
          </a:ln>
        </p:spPr>
        <p:txBody>
          <a:bodyPr spcFirstLastPara="1" wrap="square" lIns="91425" tIns="45700" rIns="91425" bIns="45700" anchor="t" anchorCtr="0">
            <a:spAutoFit/>
          </a:bodyPr>
          <a:lstStyle/>
          <a:p>
            <a:pPr marL="349250" lvl="0" indent="-171450" algn="l" rtl="0">
              <a:lnSpc>
                <a:spcPct val="115000"/>
              </a:lnSpc>
              <a:spcBef>
                <a:spcPts val="1200"/>
              </a:spcBef>
              <a:spcAft>
                <a:spcPts val="0"/>
              </a:spcAft>
              <a:buClr>
                <a:srgbClr val="292DAE"/>
              </a:buClr>
              <a:buSzPts val="800"/>
              <a:buFont typeface="Arial" panose="020B0604020202020204" pitchFamily="34" charset="0"/>
              <a:buChar char="•"/>
            </a:pPr>
            <a:r>
              <a:rPr lang="en-US" sz="1000" dirty="0">
                <a:solidFill>
                  <a:schemeClr val="dk1"/>
                </a:solidFill>
                <a:latin typeface="Roboto"/>
                <a:ea typeface="Roboto"/>
                <a:cs typeface="Roboto"/>
                <a:sym typeface="Roboto"/>
              </a:rPr>
              <a:t>Certified Professional Coach (PCC) accredited by the International Coaching Federation (ICF). Specializing in ontological approach.</a:t>
            </a:r>
          </a:p>
          <a:p>
            <a:pPr marL="349250" lvl="0" indent="-171450" algn="l" rtl="0">
              <a:spcBef>
                <a:spcPts val="600"/>
              </a:spcBef>
              <a:spcAft>
                <a:spcPts val="0"/>
              </a:spcAft>
              <a:buClr>
                <a:srgbClr val="292DAE"/>
              </a:buClr>
              <a:buSzPts val="800"/>
              <a:buFont typeface="Arial" panose="020B0604020202020204" pitchFamily="34" charset="0"/>
              <a:buChar char="•"/>
            </a:pPr>
            <a:r>
              <a:rPr lang="en-US" sz="1000" dirty="0">
                <a:solidFill>
                  <a:schemeClr val="dk1"/>
                </a:solidFill>
                <a:latin typeface="Roboto"/>
                <a:ea typeface="Roboto"/>
                <a:cs typeface="Roboto"/>
                <a:sym typeface="Roboto"/>
              </a:rPr>
              <a:t>Experienced coach with direct working experience with CXO-1 and CXO-2 leaders working in complex multinational organizations.</a:t>
            </a:r>
          </a:p>
          <a:p>
            <a:pPr marL="349250" lvl="0" indent="-171450" algn="l" rtl="0">
              <a:spcBef>
                <a:spcPts val="600"/>
              </a:spcBef>
              <a:spcAft>
                <a:spcPts val="0"/>
              </a:spcAft>
              <a:buClr>
                <a:srgbClr val="292DAE"/>
              </a:buClr>
              <a:buSzPts val="800"/>
              <a:buFont typeface="Arial" panose="020B0604020202020204" pitchFamily="34" charset="0"/>
              <a:buChar char="•"/>
            </a:pPr>
            <a:r>
              <a:rPr lang="en-US" sz="1000" dirty="0">
                <a:solidFill>
                  <a:schemeClr val="dk1"/>
                </a:solidFill>
                <a:latin typeface="Roboto"/>
                <a:ea typeface="Roboto"/>
                <a:cs typeface="Roboto"/>
                <a:sym typeface="Roboto"/>
              </a:rPr>
              <a:t>Experience in coaching clients across borders - with clients across US, Europe, APAC and India</a:t>
            </a:r>
          </a:p>
          <a:p>
            <a:pPr marL="349250" lvl="0" indent="-171450" algn="l" rtl="0">
              <a:spcBef>
                <a:spcPts val="600"/>
              </a:spcBef>
              <a:spcAft>
                <a:spcPts val="0"/>
              </a:spcAft>
              <a:buClr>
                <a:srgbClr val="292DAE"/>
              </a:buClr>
              <a:buSzPts val="800"/>
              <a:buFont typeface="Arial" panose="020B0604020202020204" pitchFamily="34" charset="0"/>
              <a:buChar char="•"/>
            </a:pPr>
            <a:r>
              <a:rPr lang="en-US" sz="1000" dirty="0">
                <a:solidFill>
                  <a:schemeClr val="dk1"/>
                </a:solidFill>
                <a:latin typeface="Roboto"/>
                <a:ea typeface="Roboto"/>
                <a:cs typeface="Roboto"/>
                <a:sym typeface="Roboto"/>
              </a:rPr>
              <a:t>Key part of the global and regional leadership team facilitating career transitions, Senior leader readiness and future readiness for organizations and systems</a:t>
            </a:r>
          </a:p>
          <a:p>
            <a:pPr marL="349250" lvl="0" indent="-171450" algn="l" rtl="0">
              <a:spcBef>
                <a:spcPts val="600"/>
              </a:spcBef>
              <a:spcAft>
                <a:spcPts val="0"/>
              </a:spcAft>
              <a:buClr>
                <a:srgbClr val="292DAE"/>
              </a:buClr>
              <a:buSzPts val="800"/>
              <a:buFont typeface="Arial" panose="020B0604020202020204" pitchFamily="34" charset="0"/>
              <a:buChar char="•"/>
            </a:pPr>
            <a:r>
              <a:rPr lang="en-US" sz="1000" dirty="0">
                <a:solidFill>
                  <a:schemeClr val="dk1"/>
                </a:solidFill>
                <a:latin typeface="Roboto"/>
                <a:ea typeface="Roboto"/>
                <a:cs typeface="Roboto"/>
              </a:rPr>
              <a:t>Supported high-performing executives in creating sustainable wellbeing practices, designing meaningful lives, and achieving authentic success beyond traditional metrics</a:t>
            </a:r>
          </a:p>
          <a:p>
            <a:pPr marL="349250" indent="-171450">
              <a:spcBef>
                <a:spcPts val="600"/>
              </a:spcBef>
              <a:buClr>
                <a:srgbClr val="292DAE"/>
              </a:buClr>
              <a:buSzPts val="800"/>
              <a:buFont typeface="Arial" panose="020B0604020202020204" pitchFamily="34" charset="0"/>
              <a:buChar char="•"/>
            </a:pPr>
            <a:r>
              <a:rPr lang="en-US" sz="1000" dirty="0">
                <a:solidFill>
                  <a:schemeClr val="dk1"/>
                </a:solidFill>
                <a:latin typeface="Roboto"/>
                <a:ea typeface="Roboto"/>
                <a:cs typeface="Roboto"/>
              </a:rPr>
              <a:t>Developed authentic leadership presence through ontological exploration, helping leaders understand their way of being and its impact on organizational culture</a:t>
            </a:r>
          </a:p>
        </p:txBody>
      </p:sp>
      <p:sp>
        <p:nvSpPr>
          <p:cNvPr id="249" name="Google Shape;249;p1"/>
          <p:cNvSpPr txBox="1"/>
          <p:nvPr/>
        </p:nvSpPr>
        <p:spPr>
          <a:xfrm>
            <a:off x="303300" y="4523802"/>
            <a:ext cx="2149800" cy="222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92DAE"/>
              </a:buClr>
              <a:buSzPts val="900"/>
              <a:buFont typeface="Arial"/>
              <a:buNone/>
            </a:pPr>
            <a:r>
              <a:rPr lang="en-US" sz="900" b="1" u="none" dirty="0">
                <a:solidFill>
                  <a:srgbClr val="1B1E74"/>
                </a:solidFill>
                <a:latin typeface="Roboto"/>
                <a:ea typeface="Roboto"/>
                <a:cs typeface="Roboto"/>
                <a:sym typeface="Roboto"/>
              </a:rPr>
              <a:t>Education </a:t>
            </a:r>
            <a:endParaRPr b="1" dirty="0">
              <a:latin typeface="Roboto"/>
              <a:ea typeface="Roboto"/>
              <a:cs typeface="Roboto"/>
              <a:sym typeface="Roboto"/>
            </a:endParaRPr>
          </a:p>
          <a:p>
            <a:pPr marL="228600" marR="0" lvl="0" indent="-228600" algn="l" rtl="0">
              <a:lnSpc>
                <a:spcPct val="90000"/>
              </a:lnSpc>
              <a:spcBef>
                <a:spcPts val="400"/>
              </a:spcBef>
              <a:spcAft>
                <a:spcPts val="0"/>
              </a:spcAft>
              <a:buClr>
                <a:srgbClr val="292DAE"/>
              </a:buClr>
              <a:buSzPts val="900"/>
              <a:buFont typeface="Roboto"/>
              <a:buChar char="▪"/>
            </a:pPr>
            <a:r>
              <a:rPr lang="en-US" sz="900" dirty="0">
                <a:solidFill>
                  <a:schemeClr val="dk1"/>
                </a:solidFill>
                <a:latin typeface="Roboto"/>
                <a:ea typeface="Roboto"/>
                <a:cs typeface="Roboto"/>
                <a:sym typeface="Roboto"/>
              </a:rPr>
              <a:t>PGP in Human Resource Management, MDI Gurgaon</a:t>
            </a:r>
          </a:p>
          <a:p>
            <a:pPr marL="228600" marR="0" lvl="0" indent="-228600" algn="l" rtl="0">
              <a:lnSpc>
                <a:spcPct val="90000"/>
              </a:lnSpc>
              <a:spcBef>
                <a:spcPts val="400"/>
              </a:spcBef>
              <a:spcAft>
                <a:spcPts val="0"/>
              </a:spcAft>
              <a:buClr>
                <a:srgbClr val="292DAE"/>
              </a:buClr>
              <a:buSzPts val="900"/>
              <a:buFont typeface="Roboto"/>
              <a:buChar char="▪"/>
            </a:pPr>
            <a:r>
              <a:rPr lang="en-US" sz="900" u="none" dirty="0">
                <a:solidFill>
                  <a:schemeClr val="dk1"/>
                </a:solidFill>
                <a:latin typeface="Roboto"/>
                <a:ea typeface="Roboto"/>
                <a:cs typeface="Roboto"/>
                <a:sym typeface="Roboto"/>
              </a:rPr>
              <a:t>B.</a:t>
            </a:r>
            <a:r>
              <a:rPr lang="en-US" sz="900" dirty="0">
                <a:solidFill>
                  <a:schemeClr val="dk1"/>
                </a:solidFill>
                <a:latin typeface="Roboto"/>
                <a:ea typeface="Roboto"/>
                <a:cs typeface="Roboto"/>
                <a:sym typeface="Roboto"/>
              </a:rPr>
              <a:t>E in Mechanical Engineering, Osmania University</a:t>
            </a:r>
            <a:endParaRPr sz="900" u="none" dirty="0">
              <a:solidFill>
                <a:schemeClr val="dk1"/>
              </a:solidFill>
              <a:latin typeface="Roboto"/>
              <a:ea typeface="Roboto"/>
              <a:cs typeface="Roboto"/>
              <a:sym typeface="Roboto"/>
            </a:endParaRPr>
          </a:p>
          <a:p>
            <a:pPr marL="0" marR="0" lvl="0" indent="0" algn="l" rtl="0">
              <a:lnSpc>
                <a:spcPct val="100000"/>
              </a:lnSpc>
              <a:spcBef>
                <a:spcPts val="400"/>
              </a:spcBef>
              <a:spcAft>
                <a:spcPts val="0"/>
              </a:spcAft>
              <a:buClr>
                <a:srgbClr val="292DAE"/>
              </a:buClr>
              <a:buSzPts val="900"/>
              <a:buFont typeface="Arial"/>
              <a:buNone/>
            </a:pPr>
            <a:r>
              <a:rPr lang="en-US" sz="900" b="1" u="none" dirty="0">
                <a:solidFill>
                  <a:srgbClr val="1B1E74"/>
                </a:solidFill>
                <a:latin typeface="Roboto"/>
                <a:ea typeface="Roboto"/>
                <a:cs typeface="Roboto"/>
                <a:sym typeface="Roboto"/>
              </a:rPr>
              <a:t>Certifications &amp; Awards</a:t>
            </a:r>
            <a:endParaRPr b="1" dirty="0">
              <a:latin typeface="Roboto"/>
              <a:ea typeface="Roboto"/>
              <a:cs typeface="Roboto"/>
              <a:sym typeface="Roboto"/>
            </a:endParaRPr>
          </a:p>
          <a:p>
            <a:pPr marL="228600" marR="0" lvl="0" indent="-228600" algn="l" rtl="0">
              <a:lnSpc>
                <a:spcPct val="90000"/>
              </a:lnSpc>
              <a:spcBef>
                <a:spcPts val="400"/>
              </a:spcBef>
              <a:spcAft>
                <a:spcPts val="0"/>
              </a:spcAft>
              <a:buClr>
                <a:schemeClr val="dk1"/>
              </a:buClr>
              <a:buSzPts val="900"/>
              <a:buFont typeface="Roboto"/>
              <a:buChar char="▪"/>
            </a:pPr>
            <a:r>
              <a:rPr lang="en-US" sz="900" dirty="0">
                <a:solidFill>
                  <a:schemeClr val="dk1"/>
                </a:solidFill>
                <a:latin typeface="Roboto"/>
                <a:ea typeface="Roboto"/>
                <a:cs typeface="Roboto"/>
                <a:sym typeface="Roboto"/>
              </a:rPr>
              <a:t>International Coaching Federation (ICF-PCC)</a:t>
            </a:r>
            <a:endParaRPr sz="900" dirty="0">
              <a:solidFill>
                <a:schemeClr val="dk1"/>
              </a:solidFill>
              <a:latin typeface="Roboto"/>
              <a:ea typeface="Roboto"/>
              <a:cs typeface="Roboto"/>
              <a:sym typeface="Roboto"/>
            </a:endParaRPr>
          </a:p>
          <a:p>
            <a:pPr marL="228600" marR="0" lvl="0" indent="-228600" algn="l" rtl="0">
              <a:lnSpc>
                <a:spcPct val="90000"/>
              </a:lnSpc>
              <a:spcBef>
                <a:spcPts val="400"/>
              </a:spcBef>
              <a:spcAft>
                <a:spcPts val="0"/>
              </a:spcAft>
              <a:buClr>
                <a:schemeClr val="dk1"/>
              </a:buClr>
              <a:buSzPts val="900"/>
              <a:buFont typeface="Roboto"/>
              <a:buChar char="▪"/>
            </a:pPr>
            <a:r>
              <a:rPr lang="en-US" sz="900" dirty="0">
                <a:solidFill>
                  <a:schemeClr val="dk1"/>
                </a:solidFill>
                <a:latin typeface="Roboto"/>
                <a:ea typeface="Roboto"/>
                <a:cs typeface="Roboto"/>
                <a:sym typeface="Roboto"/>
              </a:rPr>
              <a:t>DDI Certified Job Analyst </a:t>
            </a:r>
            <a:endParaRPr sz="900" dirty="0">
              <a:solidFill>
                <a:schemeClr val="dk1"/>
              </a:solidFill>
              <a:latin typeface="Roboto"/>
              <a:ea typeface="Roboto"/>
              <a:cs typeface="Roboto"/>
              <a:sym typeface="Roboto"/>
            </a:endParaRPr>
          </a:p>
          <a:p>
            <a:pPr marL="228600" marR="0" lvl="0" indent="-228600" algn="l" rtl="0">
              <a:lnSpc>
                <a:spcPct val="90000"/>
              </a:lnSpc>
              <a:spcBef>
                <a:spcPts val="400"/>
              </a:spcBef>
              <a:spcAft>
                <a:spcPts val="0"/>
              </a:spcAft>
              <a:buClr>
                <a:schemeClr val="dk1"/>
              </a:buClr>
              <a:buSzPts val="900"/>
              <a:buFont typeface="Roboto"/>
              <a:buChar char="▪"/>
            </a:pPr>
            <a:r>
              <a:rPr lang="en-US" sz="900" dirty="0">
                <a:solidFill>
                  <a:schemeClr val="dk1"/>
                </a:solidFill>
                <a:latin typeface="Roboto"/>
                <a:ea typeface="Roboto"/>
                <a:cs typeface="Roboto"/>
                <a:sym typeface="Roboto"/>
              </a:rPr>
              <a:t>DISC Certified Trainer</a:t>
            </a:r>
          </a:p>
        </p:txBody>
      </p:sp>
      <p:sp>
        <p:nvSpPr>
          <p:cNvPr id="250" name="Google Shape;250;p1"/>
          <p:cNvSpPr/>
          <p:nvPr/>
        </p:nvSpPr>
        <p:spPr>
          <a:xfrm>
            <a:off x="331332" y="4007406"/>
            <a:ext cx="2118311" cy="401972"/>
          </a:xfrm>
          <a:prstGeom prst="rect">
            <a:avLst/>
          </a:prstGeom>
          <a:solidFill>
            <a:srgbClr val="1929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
          <p:cNvSpPr txBox="1"/>
          <p:nvPr/>
        </p:nvSpPr>
        <p:spPr>
          <a:xfrm>
            <a:off x="440006" y="4085518"/>
            <a:ext cx="19009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Roboto"/>
                <a:ea typeface="Roboto"/>
                <a:cs typeface="Roboto"/>
                <a:sym typeface="Roboto"/>
              </a:rPr>
              <a:t>Education &amp; Certifications</a:t>
            </a:r>
            <a:endParaRPr sz="1100" b="1">
              <a:solidFill>
                <a:schemeClr val="lt1"/>
              </a:solidFill>
              <a:latin typeface="Roboto"/>
              <a:ea typeface="Roboto"/>
              <a:cs typeface="Roboto"/>
              <a:sym typeface="Roboto"/>
            </a:endParaRPr>
          </a:p>
        </p:txBody>
      </p:sp>
      <p:sp>
        <p:nvSpPr>
          <p:cNvPr id="252" name="Google Shape;252;p1"/>
          <p:cNvSpPr txBox="1"/>
          <p:nvPr/>
        </p:nvSpPr>
        <p:spPr>
          <a:xfrm>
            <a:off x="2839000" y="4478825"/>
            <a:ext cx="2401800" cy="227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92DAE"/>
              </a:buClr>
              <a:buSzPts val="900"/>
              <a:buFont typeface="Arial"/>
              <a:buNone/>
            </a:pPr>
            <a:r>
              <a:rPr lang="en-US" sz="900" b="1" u="none" dirty="0">
                <a:solidFill>
                  <a:srgbClr val="1B1E74"/>
                </a:solidFill>
                <a:latin typeface="Roboto"/>
                <a:ea typeface="Roboto"/>
                <a:cs typeface="Roboto"/>
                <a:sym typeface="Roboto"/>
              </a:rPr>
              <a:t>Corporate Experience </a:t>
            </a:r>
            <a:endParaRPr b="1" dirty="0">
              <a:latin typeface="Roboto"/>
              <a:ea typeface="Roboto"/>
              <a:cs typeface="Roboto"/>
              <a:sym typeface="Roboto"/>
            </a:endParaRPr>
          </a:p>
          <a:p>
            <a:pPr marL="228600" marR="0" lvl="0" indent="-228600" algn="l" rtl="0">
              <a:lnSpc>
                <a:spcPct val="100000"/>
              </a:lnSpc>
              <a:spcBef>
                <a:spcPts val="400"/>
              </a:spcBef>
              <a:spcAft>
                <a:spcPts val="0"/>
              </a:spcAft>
              <a:buClr>
                <a:srgbClr val="292DAE"/>
              </a:buClr>
              <a:buSzPts val="900"/>
              <a:buFont typeface="Roboto"/>
              <a:buChar char="▪"/>
            </a:pPr>
            <a:r>
              <a:rPr lang="en-US" sz="900" dirty="0">
                <a:solidFill>
                  <a:schemeClr val="dk1"/>
                </a:solidFill>
                <a:latin typeface="Roboto"/>
                <a:ea typeface="Roboto"/>
                <a:cs typeface="Roboto"/>
                <a:sym typeface="Roboto"/>
              </a:rPr>
              <a:t>Fractional HR | Unilever, FedEx, JSW, BSV, Career Carve, </a:t>
            </a:r>
            <a:endParaRPr sz="900" dirty="0">
              <a:solidFill>
                <a:schemeClr val="dk1"/>
              </a:solidFill>
              <a:latin typeface="Roboto"/>
              <a:ea typeface="Roboto"/>
              <a:cs typeface="Roboto"/>
              <a:sym typeface="Roboto"/>
            </a:endParaRPr>
          </a:p>
          <a:p>
            <a:pPr marL="228600" marR="0" lvl="0" indent="-228600" algn="l" rtl="0">
              <a:lnSpc>
                <a:spcPct val="100000"/>
              </a:lnSpc>
              <a:spcBef>
                <a:spcPts val="400"/>
              </a:spcBef>
              <a:spcAft>
                <a:spcPts val="0"/>
              </a:spcAft>
              <a:buClr>
                <a:srgbClr val="292DAE"/>
              </a:buClr>
              <a:buSzPts val="900"/>
              <a:buFont typeface="Roboto"/>
              <a:buChar char="▪"/>
            </a:pPr>
            <a:r>
              <a:rPr lang="en-US" sz="900" dirty="0">
                <a:solidFill>
                  <a:schemeClr val="dk1"/>
                </a:solidFill>
                <a:latin typeface="Roboto"/>
                <a:ea typeface="Roboto"/>
                <a:cs typeface="Roboto"/>
                <a:sym typeface="Roboto"/>
              </a:rPr>
              <a:t>Regional Leader - HR | Schindler</a:t>
            </a:r>
            <a:endParaRPr sz="900" dirty="0">
              <a:solidFill>
                <a:schemeClr val="dk1"/>
              </a:solidFill>
              <a:latin typeface="Roboto"/>
              <a:ea typeface="Roboto"/>
              <a:cs typeface="Roboto"/>
              <a:sym typeface="Roboto"/>
            </a:endParaRPr>
          </a:p>
          <a:p>
            <a:pPr marL="228600" marR="0" lvl="0" indent="-228600" algn="l" rtl="0">
              <a:lnSpc>
                <a:spcPct val="100000"/>
              </a:lnSpc>
              <a:spcBef>
                <a:spcPts val="400"/>
              </a:spcBef>
              <a:spcAft>
                <a:spcPts val="0"/>
              </a:spcAft>
              <a:buClr>
                <a:schemeClr val="dk1"/>
              </a:buClr>
              <a:buSzPts val="900"/>
              <a:buFont typeface="Roboto"/>
              <a:buChar char="▪"/>
            </a:pPr>
            <a:r>
              <a:rPr lang="en-US" sz="900" dirty="0">
                <a:solidFill>
                  <a:schemeClr val="dk1"/>
                </a:solidFill>
                <a:latin typeface="Roboto"/>
                <a:ea typeface="Roboto"/>
                <a:cs typeface="Roboto"/>
                <a:sym typeface="Roboto"/>
              </a:rPr>
              <a:t>Manager – HR | Gap Inc.</a:t>
            </a:r>
            <a:endParaRPr sz="900" dirty="0">
              <a:solidFill>
                <a:schemeClr val="dk1"/>
              </a:solidFill>
              <a:latin typeface="Roboto"/>
              <a:ea typeface="Roboto"/>
              <a:cs typeface="Roboto"/>
              <a:sym typeface="Roboto"/>
            </a:endParaRPr>
          </a:p>
          <a:p>
            <a:pPr marL="228600" marR="0" lvl="0" indent="-228600" algn="l" rtl="0">
              <a:lnSpc>
                <a:spcPct val="100000"/>
              </a:lnSpc>
              <a:spcBef>
                <a:spcPts val="400"/>
              </a:spcBef>
              <a:spcAft>
                <a:spcPts val="0"/>
              </a:spcAft>
              <a:buClr>
                <a:schemeClr val="dk1"/>
              </a:buClr>
              <a:buSzPts val="900"/>
              <a:buFont typeface="Roboto"/>
              <a:buChar char="▪"/>
            </a:pPr>
            <a:r>
              <a:rPr lang="en-US" sz="900" dirty="0">
                <a:solidFill>
                  <a:schemeClr val="dk1"/>
                </a:solidFill>
                <a:latin typeface="Roboto"/>
                <a:ea typeface="Roboto"/>
                <a:cs typeface="Roboto"/>
                <a:sym typeface="Roboto"/>
              </a:rPr>
              <a:t>HR Technology &amp; Shared Services Lead | Cipla</a:t>
            </a:r>
            <a:endParaRPr sz="900" dirty="0">
              <a:solidFill>
                <a:schemeClr val="dk1"/>
              </a:solidFill>
              <a:latin typeface="Roboto"/>
              <a:ea typeface="Roboto"/>
              <a:cs typeface="Roboto"/>
              <a:sym typeface="Roboto"/>
            </a:endParaRPr>
          </a:p>
        </p:txBody>
      </p:sp>
      <p:sp>
        <p:nvSpPr>
          <p:cNvPr id="253" name="Google Shape;253;p1"/>
          <p:cNvSpPr txBox="1"/>
          <p:nvPr/>
        </p:nvSpPr>
        <p:spPr>
          <a:xfrm>
            <a:off x="5100100" y="4521125"/>
            <a:ext cx="2295000" cy="2645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900"/>
              <a:buFont typeface="Arial"/>
              <a:buNone/>
            </a:pPr>
            <a:r>
              <a:rPr lang="en-US" sz="900" b="1" u="none" dirty="0">
                <a:solidFill>
                  <a:srgbClr val="1B1E74"/>
                </a:solidFill>
                <a:latin typeface="Roboto"/>
                <a:ea typeface="Roboto"/>
                <a:cs typeface="Roboto"/>
                <a:sym typeface="Roboto"/>
              </a:rPr>
              <a:t>Industry Experience</a:t>
            </a:r>
            <a:endParaRPr b="1" dirty="0">
              <a:latin typeface="Roboto"/>
              <a:ea typeface="Roboto"/>
              <a:cs typeface="Roboto"/>
              <a:sym typeface="Roboto"/>
            </a:endParaRPr>
          </a:p>
          <a:p>
            <a:pPr marL="117475" marR="0" lvl="0" indent="-117475" algn="l" rtl="0">
              <a:lnSpc>
                <a:spcPct val="90000"/>
              </a:lnSpc>
              <a:spcBef>
                <a:spcPts val="400"/>
              </a:spcBef>
              <a:spcAft>
                <a:spcPts val="0"/>
              </a:spcAft>
              <a:buClr>
                <a:srgbClr val="292DAE"/>
              </a:buClr>
              <a:buSzPts val="900"/>
              <a:buFont typeface="Roboto"/>
              <a:buChar char="▪"/>
            </a:pPr>
            <a:r>
              <a:rPr lang="en-US" sz="900" u="none" dirty="0">
                <a:solidFill>
                  <a:srgbClr val="0C0C0C"/>
                </a:solidFill>
                <a:latin typeface="Roboto"/>
                <a:ea typeface="Roboto"/>
                <a:cs typeface="Roboto"/>
                <a:sym typeface="Roboto"/>
              </a:rPr>
              <a:t> </a:t>
            </a:r>
            <a:r>
              <a:rPr lang="en-US" sz="900" dirty="0">
                <a:solidFill>
                  <a:srgbClr val="0C0C0C"/>
                </a:solidFill>
                <a:latin typeface="Roboto"/>
                <a:ea typeface="Roboto"/>
                <a:cs typeface="Roboto"/>
                <a:sym typeface="Roboto"/>
              </a:rPr>
              <a:t>Tech (IT)</a:t>
            </a:r>
          </a:p>
          <a:p>
            <a:pPr marL="117475" marR="0" lvl="0" indent="-117475" algn="l" rtl="0">
              <a:lnSpc>
                <a:spcPct val="90000"/>
              </a:lnSpc>
              <a:spcBef>
                <a:spcPts val="400"/>
              </a:spcBef>
              <a:spcAft>
                <a:spcPts val="0"/>
              </a:spcAft>
              <a:buClr>
                <a:srgbClr val="292DAE"/>
              </a:buClr>
              <a:buSzPts val="900"/>
              <a:buFont typeface="Roboto"/>
              <a:buChar char="▪"/>
            </a:pPr>
            <a:r>
              <a:rPr lang="en-US" sz="900" u="none" dirty="0">
                <a:solidFill>
                  <a:srgbClr val="0C0C0C"/>
                </a:solidFill>
                <a:latin typeface="Roboto"/>
                <a:ea typeface="Roboto"/>
                <a:cs typeface="Roboto"/>
                <a:sym typeface="Roboto"/>
              </a:rPr>
              <a:t> </a:t>
            </a:r>
            <a:r>
              <a:rPr lang="en-US" sz="900" dirty="0">
                <a:solidFill>
                  <a:srgbClr val="0C0C0C"/>
                </a:solidFill>
                <a:latin typeface="Roboto"/>
                <a:ea typeface="Roboto"/>
                <a:cs typeface="Roboto"/>
                <a:sym typeface="Roboto"/>
              </a:rPr>
              <a:t>Manufacturing</a:t>
            </a:r>
          </a:p>
          <a:p>
            <a:pPr marL="117475" marR="0" lvl="0" indent="-117475" algn="l" rtl="0">
              <a:lnSpc>
                <a:spcPct val="9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Retail</a:t>
            </a:r>
          </a:p>
          <a:p>
            <a:pPr marL="117475" marR="0" lvl="0" indent="-117475" algn="l" rtl="0">
              <a:lnSpc>
                <a:spcPct val="9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FMCG</a:t>
            </a:r>
          </a:p>
          <a:p>
            <a:pPr marL="117475" marR="0" lvl="0" indent="-117475" algn="l" rtl="0">
              <a:lnSpc>
                <a:spcPct val="9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Pharmaceuticals</a:t>
            </a:r>
            <a:endParaRPr sz="900" dirty="0">
              <a:solidFill>
                <a:srgbClr val="0C0C0C"/>
              </a:solidFill>
              <a:latin typeface="Roboto"/>
              <a:ea typeface="Roboto"/>
              <a:cs typeface="Roboto"/>
              <a:sym typeface="Roboto"/>
            </a:endParaRPr>
          </a:p>
          <a:p>
            <a:pPr marL="0" marR="0" lvl="0" indent="0" algn="l" rtl="0">
              <a:lnSpc>
                <a:spcPct val="90000"/>
              </a:lnSpc>
              <a:spcBef>
                <a:spcPts val="400"/>
              </a:spcBef>
              <a:spcAft>
                <a:spcPts val="0"/>
              </a:spcAft>
              <a:buClr>
                <a:schemeClr val="accent1"/>
              </a:buClr>
              <a:buSzPts val="900"/>
              <a:buFont typeface="Arial"/>
              <a:buNone/>
            </a:pPr>
            <a:r>
              <a:rPr lang="en-US" sz="900" u="none" dirty="0">
                <a:solidFill>
                  <a:srgbClr val="1B1E74"/>
                </a:solidFill>
                <a:latin typeface="Roboto"/>
                <a:ea typeface="Roboto"/>
                <a:cs typeface="Roboto"/>
                <a:sym typeface="Roboto"/>
              </a:rPr>
              <a:t>International Experience</a:t>
            </a:r>
            <a:endParaRPr dirty="0">
              <a:latin typeface="Roboto"/>
              <a:ea typeface="Roboto"/>
              <a:cs typeface="Roboto"/>
              <a:sym typeface="Roboto"/>
            </a:endParaRPr>
          </a:p>
          <a:p>
            <a:pPr marL="228600" marR="0" lvl="0" indent="-228600" algn="l" rtl="0">
              <a:lnSpc>
                <a:spcPct val="9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The Netherlands</a:t>
            </a:r>
            <a:endParaRPr sz="900" dirty="0">
              <a:solidFill>
                <a:srgbClr val="0C0C0C"/>
              </a:solidFill>
              <a:latin typeface="Roboto"/>
              <a:ea typeface="Roboto"/>
              <a:cs typeface="Roboto"/>
              <a:sym typeface="Roboto"/>
            </a:endParaRPr>
          </a:p>
          <a:p>
            <a:pPr marL="228600" marR="0" lvl="0" indent="-228600" algn="l" rtl="0">
              <a:lnSpc>
                <a:spcPct val="9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Dubai</a:t>
            </a:r>
          </a:p>
          <a:p>
            <a:pPr marL="228600" marR="0" lvl="0" indent="-228600" algn="l" rtl="0">
              <a:lnSpc>
                <a:spcPct val="9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Singapore</a:t>
            </a:r>
          </a:p>
          <a:p>
            <a:pPr marL="228600" marR="0" lvl="0" indent="-228600" algn="l" rtl="0">
              <a:lnSpc>
                <a:spcPct val="9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UK</a:t>
            </a:r>
            <a:endParaRPr sz="900" dirty="0">
              <a:solidFill>
                <a:srgbClr val="0C0C0C"/>
              </a:solidFill>
              <a:latin typeface="Roboto"/>
              <a:ea typeface="Roboto"/>
              <a:cs typeface="Roboto"/>
              <a:sym typeface="Roboto"/>
            </a:endParaRPr>
          </a:p>
          <a:p>
            <a:pPr marL="0" marR="0" lvl="0" indent="0" algn="l" rtl="0">
              <a:lnSpc>
                <a:spcPct val="100000"/>
              </a:lnSpc>
              <a:spcBef>
                <a:spcPts val="400"/>
              </a:spcBef>
              <a:spcAft>
                <a:spcPts val="0"/>
              </a:spcAft>
              <a:buClr>
                <a:srgbClr val="1B1E74"/>
              </a:buClr>
              <a:buSzPts val="900"/>
              <a:buFont typeface="Arial"/>
              <a:buNone/>
            </a:pPr>
            <a:r>
              <a:rPr lang="en-US" sz="900" u="none" dirty="0">
                <a:solidFill>
                  <a:srgbClr val="1B1E74"/>
                </a:solidFill>
                <a:latin typeface="Roboto"/>
                <a:ea typeface="Roboto"/>
                <a:cs typeface="Roboto"/>
                <a:sym typeface="Roboto"/>
              </a:rPr>
              <a:t>Functional Experience </a:t>
            </a:r>
            <a:endParaRPr dirty="0">
              <a:latin typeface="Roboto"/>
              <a:ea typeface="Roboto"/>
              <a:cs typeface="Roboto"/>
              <a:sym typeface="Roboto"/>
            </a:endParaRPr>
          </a:p>
          <a:p>
            <a:pPr marL="228600" marR="0" lvl="0" indent="-228600" algn="l" rtl="0">
              <a:lnSpc>
                <a:spcPct val="100000"/>
              </a:lnSpc>
              <a:spcBef>
                <a:spcPts val="400"/>
              </a:spcBef>
              <a:spcAft>
                <a:spcPts val="0"/>
              </a:spcAft>
              <a:buClr>
                <a:srgbClr val="272E68"/>
              </a:buClr>
              <a:buSzPts val="900"/>
              <a:buFont typeface="Roboto"/>
              <a:buChar char="▪"/>
            </a:pPr>
            <a:r>
              <a:rPr lang="en-US" sz="900" dirty="0">
                <a:solidFill>
                  <a:srgbClr val="0C0C0C"/>
                </a:solidFill>
                <a:latin typeface="Roboto"/>
                <a:ea typeface="Roboto"/>
                <a:cs typeface="Roboto"/>
                <a:sym typeface="Roboto"/>
              </a:rPr>
              <a:t>Human Resources</a:t>
            </a:r>
            <a:endParaRPr sz="900" dirty="0">
              <a:solidFill>
                <a:srgbClr val="0C0C0C"/>
              </a:solidFill>
              <a:latin typeface="Roboto"/>
              <a:ea typeface="Roboto"/>
              <a:cs typeface="Roboto"/>
              <a:sym typeface="Roboto"/>
            </a:endParaRPr>
          </a:p>
        </p:txBody>
      </p:sp>
      <p:sp>
        <p:nvSpPr>
          <p:cNvPr id="254" name="Google Shape;254;p1"/>
          <p:cNvSpPr/>
          <p:nvPr/>
        </p:nvSpPr>
        <p:spPr>
          <a:xfrm>
            <a:off x="2869557" y="4001638"/>
            <a:ext cx="4376882" cy="401972"/>
          </a:xfrm>
          <a:prstGeom prst="rect">
            <a:avLst/>
          </a:prstGeom>
          <a:solidFill>
            <a:srgbClr val="1929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
          <p:cNvSpPr txBox="1"/>
          <p:nvPr/>
        </p:nvSpPr>
        <p:spPr>
          <a:xfrm>
            <a:off x="3237229" y="4071819"/>
            <a:ext cx="374714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1"/>
                </a:solidFill>
                <a:latin typeface="Roboto"/>
                <a:ea typeface="Roboto"/>
                <a:cs typeface="Roboto"/>
                <a:sym typeface="Roboto"/>
              </a:rPr>
              <a:t>Work experience</a:t>
            </a:r>
            <a:endParaRPr sz="1100" b="1">
              <a:solidFill>
                <a:schemeClr val="lt1"/>
              </a:solidFill>
              <a:latin typeface="Roboto"/>
              <a:ea typeface="Roboto"/>
              <a:cs typeface="Roboto"/>
              <a:sym typeface="Roboto"/>
            </a:endParaRPr>
          </a:p>
        </p:txBody>
      </p:sp>
      <p:sp>
        <p:nvSpPr>
          <p:cNvPr id="256" name="Google Shape;256;p1"/>
          <p:cNvSpPr txBox="1"/>
          <p:nvPr/>
        </p:nvSpPr>
        <p:spPr>
          <a:xfrm>
            <a:off x="7659700" y="4503150"/>
            <a:ext cx="2022600" cy="222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900"/>
              <a:buFont typeface="Arial"/>
              <a:buNone/>
            </a:pPr>
            <a:r>
              <a:rPr lang="en-US" sz="900" b="1" u="none" dirty="0">
                <a:solidFill>
                  <a:srgbClr val="1B1E74"/>
                </a:solidFill>
                <a:latin typeface="Roboto"/>
                <a:ea typeface="Roboto"/>
                <a:cs typeface="Roboto"/>
                <a:sym typeface="Roboto"/>
              </a:rPr>
              <a:t>Areas of Coaching Expertise</a:t>
            </a:r>
            <a:endParaRPr dirty="0">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Career and </a:t>
            </a:r>
            <a:r>
              <a:rPr lang="en-US" sz="900" u="none" dirty="0">
                <a:solidFill>
                  <a:srgbClr val="0C0C0C"/>
                </a:solidFill>
                <a:latin typeface="Roboto"/>
                <a:ea typeface="Roboto"/>
                <a:cs typeface="Roboto"/>
                <a:sym typeface="Roboto"/>
              </a:rPr>
              <a:t>Business coaching</a:t>
            </a:r>
            <a:endParaRPr dirty="0">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Ontological Coaching</a:t>
            </a:r>
          </a:p>
          <a:p>
            <a:pPr marL="171450" marR="0" lvl="0" indent="-171450" algn="l" rtl="0">
              <a:lnSpc>
                <a:spcPct val="10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Managerial Coaching</a:t>
            </a:r>
            <a:endParaRPr sz="900" dirty="0">
              <a:solidFill>
                <a:srgbClr val="0C0C0C"/>
              </a:solidFill>
              <a:latin typeface="Roboto"/>
              <a:ea typeface="Roboto"/>
              <a:cs typeface="Roboto"/>
              <a:sym typeface="Roboto"/>
            </a:endParaRPr>
          </a:p>
          <a:p>
            <a:pPr marL="171450" marR="0" lvl="0" indent="-171450" algn="l" rtl="0">
              <a:lnSpc>
                <a:spcPct val="10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Performance Coaching</a:t>
            </a:r>
          </a:p>
          <a:p>
            <a:pPr marL="171450" marR="0" lvl="0" indent="-171450" algn="l" rtl="0">
              <a:lnSpc>
                <a:spcPct val="10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High Potential Coaching</a:t>
            </a:r>
          </a:p>
          <a:p>
            <a:pPr marL="171450" marR="0" lvl="0" indent="-171450" algn="l" rtl="0">
              <a:lnSpc>
                <a:spcPct val="10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Startup Coaching</a:t>
            </a:r>
            <a:endParaRPr sz="900" dirty="0">
              <a:solidFill>
                <a:srgbClr val="0C0C0C"/>
              </a:solidFill>
              <a:latin typeface="Roboto"/>
              <a:ea typeface="Roboto"/>
              <a:cs typeface="Roboto"/>
              <a:sym typeface="Roboto"/>
            </a:endParaRPr>
          </a:p>
          <a:p>
            <a:pPr marL="0" marR="0" lvl="0" indent="0" algn="l" rtl="0">
              <a:lnSpc>
                <a:spcPct val="100000"/>
              </a:lnSpc>
              <a:spcBef>
                <a:spcPts val="400"/>
              </a:spcBef>
              <a:spcAft>
                <a:spcPts val="0"/>
              </a:spcAft>
              <a:buClr>
                <a:schemeClr val="accent1"/>
              </a:buClr>
              <a:buSzPts val="900"/>
              <a:buFont typeface="Arial"/>
              <a:buNone/>
            </a:pPr>
            <a:r>
              <a:rPr lang="en-US" sz="900" b="1" u="none" dirty="0">
                <a:solidFill>
                  <a:srgbClr val="1B1E74"/>
                </a:solidFill>
                <a:latin typeface="Roboto"/>
                <a:ea typeface="Roboto"/>
                <a:cs typeface="Roboto"/>
                <a:sym typeface="Roboto"/>
              </a:rPr>
              <a:t>Levels Coached and Mentored</a:t>
            </a:r>
            <a:endParaRPr dirty="0">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u="none" dirty="0">
                <a:solidFill>
                  <a:srgbClr val="0C0C0C"/>
                </a:solidFill>
                <a:latin typeface="Roboto"/>
                <a:ea typeface="Roboto"/>
                <a:cs typeface="Roboto"/>
                <a:sym typeface="Roboto"/>
              </a:rPr>
              <a:t>Business and </a:t>
            </a:r>
            <a:r>
              <a:rPr lang="en-US" sz="900" dirty="0">
                <a:solidFill>
                  <a:srgbClr val="0C0C0C"/>
                </a:solidFill>
                <a:latin typeface="Roboto"/>
                <a:ea typeface="Roboto"/>
                <a:cs typeface="Roboto"/>
                <a:sym typeface="Roboto"/>
              </a:rPr>
              <a:t>functional Leaders</a:t>
            </a:r>
            <a:endParaRPr dirty="0">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Senior Management</a:t>
            </a:r>
            <a:endParaRPr sz="900" dirty="0">
              <a:solidFill>
                <a:srgbClr val="0C0C0C"/>
              </a:solidFill>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u="none" dirty="0">
                <a:solidFill>
                  <a:srgbClr val="0C0C0C"/>
                </a:solidFill>
                <a:latin typeface="Roboto"/>
                <a:ea typeface="Roboto"/>
                <a:cs typeface="Roboto"/>
                <a:sym typeface="Roboto"/>
              </a:rPr>
              <a:t>Mid management</a:t>
            </a: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Individual Contributors</a:t>
            </a:r>
            <a:endParaRPr sz="900" u="none" dirty="0">
              <a:solidFill>
                <a:srgbClr val="0C0C0C"/>
              </a:solidFill>
              <a:latin typeface="Roboto"/>
              <a:ea typeface="Roboto"/>
              <a:cs typeface="Roboto"/>
              <a:sym typeface="Roboto"/>
            </a:endParaRPr>
          </a:p>
        </p:txBody>
      </p:sp>
      <p:sp>
        <p:nvSpPr>
          <p:cNvPr id="257" name="Google Shape;257;p1"/>
          <p:cNvSpPr/>
          <p:nvPr/>
        </p:nvSpPr>
        <p:spPr>
          <a:xfrm>
            <a:off x="7659700" y="4000666"/>
            <a:ext cx="4193840" cy="401972"/>
          </a:xfrm>
          <a:prstGeom prst="rect">
            <a:avLst/>
          </a:prstGeom>
          <a:solidFill>
            <a:srgbClr val="1929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
          <p:cNvSpPr txBox="1"/>
          <p:nvPr/>
        </p:nvSpPr>
        <p:spPr>
          <a:xfrm>
            <a:off x="9018714" y="4060482"/>
            <a:ext cx="188942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Roboto"/>
                <a:ea typeface="Roboto"/>
                <a:cs typeface="Roboto"/>
                <a:sym typeface="Roboto"/>
              </a:rPr>
              <a:t>Coaching Experience</a:t>
            </a:r>
            <a:endParaRPr sz="1100" b="1">
              <a:solidFill>
                <a:schemeClr val="lt1"/>
              </a:solidFill>
              <a:latin typeface="Roboto"/>
              <a:ea typeface="Roboto"/>
              <a:cs typeface="Roboto"/>
              <a:sym typeface="Roboto"/>
            </a:endParaRPr>
          </a:p>
        </p:txBody>
      </p:sp>
      <p:sp>
        <p:nvSpPr>
          <p:cNvPr id="259" name="Google Shape;259;p1"/>
          <p:cNvSpPr txBox="1"/>
          <p:nvPr/>
        </p:nvSpPr>
        <p:spPr>
          <a:xfrm>
            <a:off x="9909800" y="4521125"/>
            <a:ext cx="2172300" cy="264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900"/>
              <a:buFont typeface="Arial"/>
              <a:buNone/>
            </a:pPr>
            <a:r>
              <a:rPr lang="en-US" sz="900" b="1" u="none" dirty="0">
                <a:solidFill>
                  <a:srgbClr val="1B1E74"/>
                </a:solidFill>
                <a:latin typeface="Roboto"/>
                <a:ea typeface="Roboto"/>
                <a:cs typeface="Roboto"/>
                <a:sym typeface="Roboto"/>
              </a:rPr>
              <a:t>Coaching Experience</a:t>
            </a:r>
            <a:endParaRPr dirty="0">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Tech (IT)</a:t>
            </a: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Manufacturing</a:t>
            </a: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Retail</a:t>
            </a: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FMCG</a:t>
            </a: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Pharmaceuticals</a:t>
            </a: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Education</a:t>
            </a:r>
            <a:endParaRPr sz="900" dirty="0">
              <a:solidFill>
                <a:srgbClr val="0C0C0C"/>
              </a:solidFill>
              <a:latin typeface="Roboto"/>
              <a:ea typeface="Roboto"/>
              <a:cs typeface="Roboto"/>
              <a:sym typeface="Roboto"/>
            </a:endParaRPr>
          </a:p>
          <a:p>
            <a:pPr marL="0" marR="0" lvl="0" indent="0" algn="l" rtl="0">
              <a:lnSpc>
                <a:spcPct val="100000"/>
              </a:lnSpc>
              <a:spcBef>
                <a:spcPts val="400"/>
              </a:spcBef>
              <a:spcAft>
                <a:spcPts val="0"/>
              </a:spcAft>
              <a:buClr>
                <a:srgbClr val="292DAE"/>
              </a:buClr>
              <a:buSzPts val="900"/>
              <a:buFont typeface="Arial"/>
              <a:buNone/>
            </a:pPr>
            <a:r>
              <a:rPr lang="en-US" sz="900" b="1" u="none" dirty="0">
                <a:solidFill>
                  <a:srgbClr val="1B1E74"/>
                </a:solidFill>
                <a:latin typeface="Roboto"/>
                <a:ea typeface="Roboto"/>
                <a:cs typeface="Roboto"/>
                <a:sym typeface="Roboto"/>
              </a:rPr>
              <a:t>Languages Spoken</a:t>
            </a:r>
            <a:endParaRPr dirty="0">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u="none" dirty="0">
                <a:solidFill>
                  <a:srgbClr val="0C0C0C"/>
                </a:solidFill>
                <a:latin typeface="Roboto"/>
                <a:ea typeface="Roboto"/>
                <a:cs typeface="Roboto"/>
                <a:sym typeface="Roboto"/>
              </a:rPr>
              <a:t>English</a:t>
            </a:r>
            <a:endParaRPr dirty="0">
              <a:latin typeface="Roboto"/>
              <a:ea typeface="Roboto"/>
              <a:cs typeface="Roboto"/>
              <a:sym typeface="Roboto"/>
            </a:endParaRPr>
          </a:p>
          <a:p>
            <a:pPr marL="171450" marR="0" lvl="0" indent="-171450" algn="l" rtl="0">
              <a:lnSpc>
                <a:spcPct val="100000"/>
              </a:lnSpc>
              <a:spcBef>
                <a:spcPts val="400"/>
              </a:spcBef>
              <a:spcAft>
                <a:spcPts val="0"/>
              </a:spcAft>
              <a:buClr>
                <a:srgbClr val="292DAE"/>
              </a:buClr>
              <a:buSzPts val="900"/>
              <a:buFont typeface="Roboto"/>
              <a:buChar char="▪"/>
            </a:pPr>
            <a:r>
              <a:rPr lang="en-US" sz="900" dirty="0">
                <a:solidFill>
                  <a:srgbClr val="0C0C0C"/>
                </a:solidFill>
                <a:latin typeface="Roboto"/>
                <a:ea typeface="Roboto"/>
                <a:cs typeface="Roboto"/>
                <a:sym typeface="Roboto"/>
              </a:rPr>
              <a:t>Hindi</a:t>
            </a:r>
            <a:endParaRPr sz="900" dirty="0">
              <a:solidFill>
                <a:srgbClr val="0C0C0C"/>
              </a:solidFill>
              <a:latin typeface="Roboto"/>
              <a:ea typeface="Roboto"/>
              <a:cs typeface="Roboto"/>
              <a:sym typeface="Roboto"/>
            </a:endParaRPr>
          </a:p>
          <a:p>
            <a:pPr marL="171450" marR="0" lvl="0" indent="-171450" algn="l" rtl="0">
              <a:lnSpc>
                <a:spcPct val="100000"/>
              </a:lnSpc>
              <a:spcBef>
                <a:spcPts val="400"/>
              </a:spcBef>
              <a:spcAft>
                <a:spcPts val="0"/>
              </a:spcAft>
              <a:buClr>
                <a:srgbClr val="0C0C0C"/>
              </a:buClr>
              <a:buSzPts val="900"/>
              <a:buFont typeface="Roboto"/>
              <a:buChar char="▪"/>
            </a:pPr>
            <a:r>
              <a:rPr lang="en-US" sz="900" dirty="0">
                <a:solidFill>
                  <a:srgbClr val="0C0C0C"/>
                </a:solidFill>
                <a:latin typeface="Roboto"/>
                <a:ea typeface="Roboto"/>
                <a:cs typeface="Roboto"/>
                <a:sym typeface="Roboto"/>
              </a:rPr>
              <a:t>Based in Mumbai,  India.</a:t>
            </a:r>
            <a:endParaRPr sz="900" u="none" dirty="0">
              <a:solidFill>
                <a:schemeClr val="accent1"/>
              </a:solidFill>
              <a:latin typeface="Roboto"/>
              <a:ea typeface="Roboto"/>
              <a:cs typeface="Roboto"/>
              <a:sym typeface="Roboto"/>
            </a:endParaRPr>
          </a:p>
        </p:txBody>
      </p:sp>
      <p:sp>
        <p:nvSpPr>
          <p:cNvPr id="260" name="Google Shape;260;p1"/>
          <p:cNvSpPr txBox="1"/>
          <p:nvPr/>
        </p:nvSpPr>
        <p:spPr>
          <a:xfrm>
            <a:off x="3648603" y="193132"/>
            <a:ext cx="1161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dirty="0">
                <a:solidFill>
                  <a:srgbClr val="1B1E74"/>
                </a:solidFill>
                <a:latin typeface="Roboto"/>
                <a:ea typeface="Roboto"/>
                <a:cs typeface="Roboto"/>
                <a:sym typeface="Roboto"/>
              </a:rPr>
              <a:t>Coach’s Profile</a:t>
            </a:r>
            <a:endParaRPr sz="1000" b="1" dirty="0">
              <a:solidFill>
                <a:srgbClr val="1B1E74"/>
              </a:solidFill>
              <a:latin typeface="Roboto"/>
              <a:ea typeface="Roboto"/>
              <a:cs typeface="Roboto"/>
              <a:sym typeface="Roboto"/>
            </a:endParaRPr>
          </a:p>
        </p:txBody>
      </p:sp>
      <p:sp>
        <p:nvSpPr>
          <p:cNvPr id="261" name="Google Shape;261;p1"/>
          <p:cNvSpPr txBox="1"/>
          <p:nvPr/>
        </p:nvSpPr>
        <p:spPr>
          <a:xfrm>
            <a:off x="3655012" y="432007"/>
            <a:ext cx="8215500" cy="1015622"/>
          </a:xfrm>
          <a:prstGeom prst="rect">
            <a:avLst/>
          </a:prstGeom>
          <a:noFill/>
          <a:ln>
            <a:noFill/>
          </a:ln>
        </p:spPr>
        <p:txBody>
          <a:bodyPr spcFirstLastPara="1" wrap="square" lIns="91425" tIns="45700" rIns="91425" bIns="45700" anchor="t" anchorCtr="0">
            <a:spAutoFit/>
          </a:bodyPr>
          <a:lstStyle/>
          <a:p>
            <a:r>
              <a:rPr lang="en-US" sz="1200" dirty="0">
                <a:solidFill>
                  <a:srgbClr val="374050"/>
                </a:solidFill>
                <a:effectLst/>
                <a:latin typeface="Helvetica" pitchFamily="2" charset="0"/>
              </a:rPr>
              <a:t>Results-oriented Professional Certified Coach (PCC) with 12+ years of comprehensive HR leadership experience across diverse industries including pharmaceuticals, technology, FMCG, and education. Specializes in transforming organizational cultures, developing leadership capabilities, and driving sustainable change through strategic coaching interventions, combines deep business acumen with certified coaching expertise to deliver measurable results for individuals and organizations. I have 8</a:t>
            </a:r>
            <a:r>
              <a:rPr lang="en-US" sz="1200" dirty="0">
                <a:solidFill>
                  <a:srgbClr val="374050"/>
                </a:solidFill>
                <a:latin typeface="Helvetica" pitchFamily="2" charset="0"/>
              </a:rPr>
              <a:t>00+ </a:t>
            </a:r>
            <a:r>
              <a:rPr lang="en-US" sz="1200" dirty="0">
                <a:solidFill>
                  <a:srgbClr val="374050"/>
                </a:solidFill>
                <a:effectLst/>
                <a:latin typeface="Helvetica" pitchFamily="2" charset="0"/>
              </a:rPr>
              <a:t>hours of coaching. </a:t>
            </a:r>
          </a:p>
        </p:txBody>
      </p:sp>
      <p:pic>
        <p:nvPicPr>
          <p:cNvPr id="4" name="Google Shape;262;p1">
            <a:extLst>
              <a:ext uri="{FF2B5EF4-FFF2-40B4-BE49-F238E27FC236}">
                <a16:creationId xmlns:a16="http://schemas.microsoft.com/office/drawing/2014/main" id="{2AE83D7E-4FDD-F3FE-07CE-6DF1D002DBA3}"/>
              </a:ext>
            </a:extLst>
          </p:cNvPr>
          <p:cNvPicPr preferRelativeResize="0"/>
          <p:nvPr/>
        </p:nvPicPr>
        <p:blipFill>
          <a:blip r:embed="rId3">
            <a:alphaModFix/>
          </a:blip>
          <a:stretch>
            <a:fillRect/>
          </a:stretch>
        </p:blipFill>
        <p:spPr>
          <a:xfrm>
            <a:off x="379183" y="1613058"/>
            <a:ext cx="2022600" cy="2143829"/>
          </a:xfrm>
          <a:prstGeom prst="rect">
            <a:avLst/>
          </a:prstGeom>
          <a:noFill/>
          <a:ln>
            <a:noFill/>
          </a:ln>
        </p:spPr>
      </p:pic>
      <p:pic>
        <p:nvPicPr>
          <p:cNvPr id="6" name="Picture 5" descr="A person wearing glasses and a suit jacket&#10;&#10;Description automatically generated">
            <a:extLst>
              <a:ext uri="{FF2B5EF4-FFF2-40B4-BE49-F238E27FC236}">
                <a16:creationId xmlns:a16="http://schemas.microsoft.com/office/drawing/2014/main" id="{D6918EF5-F521-FB92-FDB9-8D8E0399F6DE}"/>
              </a:ext>
            </a:extLst>
          </p:cNvPr>
          <p:cNvPicPr>
            <a:picLocks noChangeAspect="1"/>
          </p:cNvPicPr>
          <p:nvPr/>
        </p:nvPicPr>
        <p:blipFill rotWithShape="1">
          <a:blip r:embed="rId4"/>
          <a:srcRect t="6299" r="619" b="10244"/>
          <a:stretch/>
        </p:blipFill>
        <p:spPr>
          <a:xfrm>
            <a:off x="412737" y="1493289"/>
            <a:ext cx="1983985" cy="22831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Office Theme">
  <a:themeElements>
    <a:clrScheme name="Consultica">
      <a:dk1>
        <a:srgbClr val="000000"/>
      </a:dk1>
      <a:lt1>
        <a:srgbClr val="FFFFFF"/>
      </a:lt1>
      <a:dk2>
        <a:srgbClr val="44546A"/>
      </a:dk2>
      <a:lt2>
        <a:srgbClr val="E7E6E6"/>
      </a:lt2>
      <a:accent1>
        <a:srgbClr val="CF2632"/>
      </a:accent1>
      <a:accent2>
        <a:srgbClr val="27379A"/>
      </a:accent2>
      <a:accent3>
        <a:srgbClr val="4C50D4"/>
      </a:accent3>
      <a:accent4>
        <a:srgbClr val="7CEB33"/>
      </a:accent4>
      <a:accent5>
        <a:srgbClr val="DEE8C4"/>
      </a:accent5>
      <a:accent6>
        <a:srgbClr val="FCFCF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356</Words>
  <Application>Microsoft Macintosh PowerPoint</Application>
  <PresentationFormat>Widescreen</PresentationFormat>
  <Paragraphs>62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vt:lpstr>
      <vt:lpstr>Titillium Web SemiBold</vt:lpstr>
      <vt:lpstr>Roboto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Yossy Made Yulian</dc:creator>
  <cp:lastModifiedBy>Rishabh Mota</cp:lastModifiedBy>
  <cp:revision>6</cp:revision>
  <dcterms:created xsi:type="dcterms:W3CDTF">2020-07-30T01:52:00Z</dcterms:created>
  <dcterms:modified xsi:type="dcterms:W3CDTF">2026-01-14T06:15:54Z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7BDF1E74CAEC48E386918080C7FD9C3E</vt:lpwstr>
  </property>
  <property fmtid="{D5CDD505-2E9C-101B-9397-08002B2CF9AE}" pid="3" name="KSOProductBuildVer">
    <vt:lpwstr>1033-11.2.0.11214</vt:lpwstr>
  </property>
</Properties>
</file>